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1" r:id="rId6"/>
    <p:sldId id="262" r:id="rId7"/>
    <p:sldId id="264" r:id="rId8"/>
    <p:sldId id="284" r:id="rId9"/>
    <p:sldId id="307" r:id="rId10"/>
    <p:sldId id="285" r:id="rId11"/>
    <p:sldId id="286" r:id="rId12"/>
    <p:sldId id="288" r:id="rId13"/>
    <p:sldId id="289" r:id="rId14"/>
    <p:sldId id="290" r:id="rId15"/>
    <p:sldId id="291" r:id="rId16"/>
    <p:sldId id="292" r:id="rId17"/>
    <p:sldId id="308" r:id="rId18"/>
    <p:sldId id="309" r:id="rId19"/>
    <p:sldId id="310" r:id="rId20"/>
    <p:sldId id="311" r:id="rId21"/>
    <p:sldId id="312" r:id="rId22"/>
    <p:sldId id="313" r:id="rId23"/>
    <p:sldId id="314" r:id="rId24"/>
    <p:sldId id="306" r:id="rId25"/>
    <p:sldId id="295" r:id="rId26"/>
    <p:sldId id="296" r:id="rId27"/>
    <p:sldId id="297" r:id="rId28"/>
    <p:sldId id="298" r:id="rId29"/>
    <p:sldId id="318" r:id="rId30"/>
    <p:sldId id="299" r:id="rId31"/>
    <p:sldId id="300" r:id="rId32"/>
    <p:sldId id="301" r:id="rId33"/>
    <p:sldId id="315" r:id="rId34"/>
    <p:sldId id="302" r:id="rId35"/>
    <p:sldId id="303" r:id="rId36"/>
    <p:sldId id="304" r:id="rId37"/>
    <p:sldId id="305" r:id="rId38"/>
    <p:sldId id="316" r:id="rId39"/>
    <p:sldId id="317" r:id="rId40"/>
  </p:sldIdLst>
  <p:sldSz cx="12192000" cy="6858000"/>
  <p:notesSz cx="12192000" cy="6858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8" d="100"/>
          <a:sy n="108" d="100"/>
        </p:scale>
        <p:origin x="678" y="10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E318FE-373E-4D6D-B673-EFE7FED2BB10}" type="doc">
      <dgm:prSet loTypeId="urn:microsoft.com/office/officeart/2005/8/layout/venn1" loCatId="relationship" qsTypeId="urn:microsoft.com/office/officeart/2005/8/quickstyle/simple1" qsCatId="simple" csTypeId="urn:microsoft.com/office/officeart/2005/8/colors/accent1_2" csCatId="accent1"/>
      <dgm:spPr/>
      <dgm:t>
        <a:bodyPr/>
        <a:lstStyle/>
        <a:p>
          <a:endParaRPr lang="tr-TR"/>
        </a:p>
      </dgm:t>
    </dgm:pt>
    <dgm:pt modelId="{7215B252-86DA-48FC-A2CB-F4917DD182C9}">
      <dgm:prSet/>
      <dgm:spPr/>
      <dgm:t>
        <a:bodyPr/>
        <a:lstStyle/>
        <a:p>
          <a:pPr rtl="0"/>
          <a:r>
            <a:rPr lang="tr-TR" smtClean="0"/>
            <a:t>Görsel sistem ve görme</a:t>
          </a:r>
          <a:endParaRPr lang="tr-TR"/>
        </a:p>
      </dgm:t>
    </dgm:pt>
    <dgm:pt modelId="{7249199B-575F-47D5-8C08-A1FBA6F9C263}" type="parTrans" cxnId="{051E5268-F4C1-4C6B-B746-B3685AC31484}">
      <dgm:prSet/>
      <dgm:spPr/>
      <dgm:t>
        <a:bodyPr/>
        <a:lstStyle/>
        <a:p>
          <a:endParaRPr lang="tr-TR"/>
        </a:p>
      </dgm:t>
    </dgm:pt>
    <dgm:pt modelId="{DAF506C2-CC7C-452E-BAA3-0E6B21CC436F}" type="sibTrans" cxnId="{051E5268-F4C1-4C6B-B746-B3685AC31484}">
      <dgm:prSet/>
      <dgm:spPr/>
      <dgm:t>
        <a:bodyPr/>
        <a:lstStyle/>
        <a:p>
          <a:endParaRPr lang="tr-TR"/>
        </a:p>
      </dgm:t>
    </dgm:pt>
    <dgm:pt modelId="{97BE5BE2-7510-4AEC-852C-664B984BD4B3}">
      <dgm:prSet/>
      <dgm:spPr/>
      <dgm:t>
        <a:bodyPr/>
        <a:lstStyle/>
        <a:p>
          <a:pPr rtl="0"/>
          <a:r>
            <a:rPr lang="tr-TR" smtClean="0"/>
            <a:t>İşitsel sistem ve işitme</a:t>
          </a:r>
          <a:endParaRPr lang="tr-TR"/>
        </a:p>
      </dgm:t>
    </dgm:pt>
    <dgm:pt modelId="{591658DC-292D-4F63-A208-A23C5667FB77}" type="parTrans" cxnId="{4DFDE0DD-4713-4552-886A-7C52A02AD150}">
      <dgm:prSet/>
      <dgm:spPr/>
      <dgm:t>
        <a:bodyPr/>
        <a:lstStyle/>
        <a:p>
          <a:endParaRPr lang="tr-TR"/>
        </a:p>
      </dgm:t>
    </dgm:pt>
    <dgm:pt modelId="{4B05FA39-BC87-41B1-8014-B73AD58AC994}" type="sibTrans" cxnId="{4DFDE0DD-4713-4552-886A-7C52A02AD150}">
      <dgm:prSet/>
      <dgm:spPr/>
      <dgm:t>
        <a:bodyPr/>
        <a:lstStyle/>
        <a:p>
          <a:endParaRPr lang="tr-TR"/>
        </a:p>
      </dgm:t>
    </dgm:pt>
    <dgm:pt modelId="{6037C9E1-B28C-47D8-ABAC-80C94189DB04}">
      <dgm:prSet/>
      <dgm:spPr/>
      <dgm:t>
        <a:bodyPr/>
        <a:lstStyle/>
        <a:p>
          <a:pPr rtl="0"/>
          <a:r>
            <a:rPr lang="tr-TR" smtClean="0"/>
            <a:t>Koku sistemi ve koku alma</a:t>
          </a:r>
          <a:endParaRPr lang="tr-TR"/>
        </a:p>
      </dgm:t>
    </dgm:pt>
    <dgm:pt modelId="{864D3CD4-E025-4C9B-8394-6D593F1DDE67}" type="parTrans" cxnId="{DA44A774-B3DB-4C5C-B9FB-4DCD3761275A}">
      <dgm:prSet/>
      <dgm:spPr/>
      <dgm:t>
        <a:bodyPr/>
        <a:lstStyle/>
        <a:p>
          <a:endParaRPr lang="tr-TR"/>
        </a:p>
      </dgm:t>
    </dgm:pt>
    <dgm:pt modelId="{49B47EB2-6808-43A3-8FA3-42C933AC6BCE}" type="sibTrans" cxnId="{DA44A774-B3DB-4C5C-B9FB-4DCD3761275A}">
      <dgm:prSet/>
      <dgm:spPr/>
      <dgm:t>
        <a:bodyPr/>
        <a:lstStyle/>
        <a:p>
          <a:endParaRPr lang="tr-TR"/>
        </a:p>
      </dgm:t>
    </dgm:pt>
    <dgm:pt modelId="{1C9E1EB3-69D4-4CB1-B8DE-EB0B686ECC88}">
      <dgm:prSet/>
      <dgm:spPr/>
      <dgm:t>
        <a:bodyPr/>
        <a:lstStyle/>
        <a:p>
          <a:pPr rtl="0"/>
          <a:r>
            <a:rPr lang="tr-TR" smtClean="0"/>
            <a:t>Tat sistemi ve tat alma</a:t>
          </a:r>
          <a:endParaRPr lang="tr-TR"/>
        </a:p>
      </dgm:t>
    </dgm:pt>
    <dgm:pt modelId="{CBF0B5A9-21CD-44B3-94E8-8BAA8656C186}" type="parTrans" cxnId="{DD452181-DF47-4D48-890D-6C732B8697E6}">
      <dgm:prSet/>
      <dgm:spPr/>
      <dgm:t>
        <a:bodyPr/>
        <a:lstStyle/>
        <a:p>
          <a:endParaRPr lang="tr-TR"/>
        </a:p>
      </dgm:t>
    </dgm:pt>
    <dgm:pt modelId="{2FE33608-8973-448D-A701-3A68FD662557}" type="sibTrans" cxnId="{DD452181-DF47-4D48-890D-6C732B8697E6}">
      <dgm:prSet/>
      <dgm:spPr/>
      <dgm:t>
        <a:bodyPr/>
        <a:lstStyle/>
        <a:p>
          <a:endParaRPr lang="tr-TR"/>
        </a:p>
      </dgm:t>
    </dgm:pt>
    <dgm:pt modelId="{9B8B9AD6-D5B6-4272-AE4F-9C836901580A}">
      <dgm:prSet/>
      <dgm:spPr/>
      <dgm:t>
        <a:bodyPr/>
        <a:lstStyle/>
        <a:p>
          <a:pPr rtl="0"/>
          <a:r>
            <a:rPr lang="tr-TR" smtClean="0"/>
            <a:t>Deri duyuları ve dokunma</a:t>
          </a:r>
          <a:endParaRPr lang="tr-TR"/>
        </a:p>
      </dgm:t>
    </dgm:pt>
    <dgm:pt modelId="{69C21FDD-05E6-42F6-8F6D-FF75E22AA8CB}" type="parTrans" cxnId="{102580DC-0D59-4D7A-98CF-07E9A7820506}">
      <dgm:prSet/>
      <dgm:spPr/>
      <dgm:t>
        <a:bodyPr/>
        <a:lstStyle/>
        <a:p>
          <a:endParaRPr lang="tr-TR"/>
        </a:p>
      </dgm:t>
    </dgm:pt>
    <dgm:pt modelId="{6F62DC72-EBF6-410C-A96E-68182CA28FB8}" type="sibTrans" cxnId="{102580DC-0D59-4D7A-98CF-07E9A7820506}">
      <dgm:prSet/>
      <dgm:spPr/>
      <dgm:t>
        <a:bodyPr/>
        <a:lstStyle/>
        <a:p>
          <a:endParaRPr lang="tr-TR"/>
        </a:p>
      </dgm:t>
    </dgm:pt>
    <dgm:pt modelId="{AB53FE45-F305-43D3-AC1D-2D1380651CC3}">
      <dgm:prSet/>
      <dgm:spPr/>
      <dgm:t>
        <a:bodyPr/>
        <a:lstStyle/>
        <a:p>
          <a:pPr rtl="0"/>
          <a:r>
            <a:rPr lang="tr-TR" smtClean="0"/>
            <a:t>Kinestetik duyular ve denge</a:t>
          </a:r>
          <a:endParaRPr lang="tr-TR"/>
        </a:p>
      </dgm:t>
    </dgm:pt>
    <dgm:pt modelId="{08B003DA-EE89-40B2-9375-73C1E95E1DB3}" type="parTrans" cxnId="{03F786DC-1306-4749-94CE-71951A6AE6F3}">
      <dgm:prSet/>
      <dgm:spPr/>
      <dgm:t>
        <a:bodyPr/>
        <a:lstStyle/>
        <a:p>
          <a:endParaRPr lang="tr-TR"/>
        </a:p>
      </dgm:t>
    </dgm:pt>
    <dgm:pt modelId="{6F21808C-CEDE-4F1E-B840-248DC678CB9A}" type="sibTrans" cxnId="{03F786DC-1306-4749-94CE-71951A6AE6F3}">
      <dgm:prSet/>
      <dgm:spPr/>
      <dgm:t>
        <a:bodyPr/>
        <a:lstStyle/>
        <a:p>
          <a:endParaRPr lang="tr-TR"/>
        </a:p>
      </dgm:t>
    </dgm:pt>
    <dgm:pt modelId="{ACB158AD-EC27-4B52-A45F-FA300FA98A48}" type="pres">
      <dgm:prSet presAssocID="{E3E318FE-373E-4D6D-B673-EFE7FED2BB10}" presName="compositeShape" presStyleCnt="0">
        <dgm:presLayoutVars>
          <dgm:chMax val="7"/>
          <dgm:dir/>
          <dgm:resizeHandles val="exact"/>
        </dgm:presLayoutVars>
      </dgm:prSet>
      <dgm:spPr/>
      <dgm:t>
        <a:bodyPr/>
        <a:lstStyle/>
        <a:p>
          <a:endParaRPr lang="tr-TR"/>
        </a:p>
      </dgm:t>
    </dgm:pt>
    <dgm:pt modelId="{15928050-C81E-4597-82CF-C776E5D1953B}" type="pres">
      <dgm:prSet presAssocID="{7215B252-86DA-48FC-A2CB-F4917DD182C9}" presName="circ1" presStyleLbl="vennNode1" presStyleIdx="0" presStyleCnt="6"/>
      <dgm:spPr/>
    </dgm:pt>
    <dgm:pt modelId="{2B86E313-842C-485A-8ADA-9EB45A21B151}" type="pres">
      <dgm:prSet presAssocID="{7215B252-86DA-48FC-A2CB-F4917DD182C9}" presName="circ1Tx" presStyleLbl="revTx" presStyleIdx="0" presStyleCnt="0">
        <dgm:presLayoutVars>
          <dgm:chMax val="0"/>
          <dgm:chPref val="0"/>
          <dgm:bulletEnabled val="1"/>
        </dgm:presLayoutVars>
      </dgm:prSet>
      <dgm:spPr/>
      <dgm:t>
        <a:bodyPr/>
        <a:lstStyle/>
        <a:p>
          <a:endParaRPr lang="tr-TR"/>
        </a:p>
      </dgm:t>
    </dgm:pt>
    <dgm:pt modelId="{49660519-23E8-47BE-BEE9-F444AA723BAD}" type="pres">
      <dgm:prSet presAssocID="{97BE5BE2-7510-4AEC-852C-664B984BD4B3}" presName="circ2" presStyleLbl="vennNode1" presStyleIdx="1" presStyleCnt="6"/>
      <dgm:spPr/>
    </dgm:pt>
    <dgm:pt modelId="{CD004352-7308-46F3-8312-DA94D375441E}" type="pres">
      <dgm:prSet presAssocID="{97BE5BE2-7510-4AEC-852C-664B984BD4B3}" presName="circ2Tx" presStyleLbl="revTx" presStyleIdx="0" presStyleCnt="0">
        <dgm:presLayoutVars>
          <dgm:chMax val="0"/>
          <dgm:chPref val="0"/>
          <dgm:bulletEnabled val="1"/>
        </dgm:presLayoutVars>
      </dgm:prSet>
      <dgm:spPr/>
      <dgm:t>
        <a:bodyPr/>
        <a:lstStyle/>
        <a:p>
          <a:endParaRPr lang="tr-TR"/>
        </a:p>
      </dgm:t>
    </dgm:pt>
    <dgm:pt modelId="{C7E675E9-83BE-4FD9-B123-A40FCEA0512F}" type="pres">
      <dgm:prSet presAssocID="{6037C9E1-B28C-47D8-ABAC-80C94189DB04}" presName="circ3" presStyleLbl="vennNode1" presStyleIdx="2" presStyleCnt="6"/>
      <dgm:spPr/>
    </dgm:pt>
    <dgm:pt modelId="{47910D02-8A1A-4EAF-B850-2EF986A85802}" type="pres">
      <dgm:prSet presAssocID="{6037C9E1-B28C-47D8-ABAC-80C94189DB04}" presName="circ3Tx" presStyleLbl="revTx" presStyleIdx="0" presStyleCnt="0">
        <dgm:presLayoutVars>
          <dgm:chMax val="0"/>
          <dgm:chPref val="0"/>
          <dgm:bulletEnabled val="1"/>
        </dgm:presLayoutVars>
      </dgm:prSet>
      <dgm:spPr/>
      <dgm:t>
        <a:bodyPr/>
        <a:lstStyle/>
        <a:p>
          <a:endParaRPr lang="tr-TR"/>
        </a:p>
      </dgm:t>
    </dgm:pt>
    <dgm:pt modelId="{9CB619F8-6EFE-450A-8F78-50C4916CC38A}" type="pres">
      <dgm:prSet presAssocID="{1C9E1EB3-69D4-4CB1-B8DE-EB0B686ECC88}" presName="circ4" presStyleLbl="vennNode1" presStyleIdx="3" presStyleCnt="6"/>
      <dgm:spPr/>
    </dgm:pt>
    <dgm:pt modelId="{E4F489C2-2A1F-4EA7-BE42-9E3E1ECD2DC7}" type="pres">
      <dgm:prSet presAssocID="{1C9E1EB3-69D4-4CB1-B8DE-EB0B686ECC88}" presName="circ4Tx" presStyleLbl="revTx" presStyleIdx="0" presStyleCnt="0">
        <dgm:presLayoutVars>
          <dgm:chMax val="0"/>
          <dgm:chPref val="0"/>
          <dgm:bulletEnabled val="1"/>
        </dgm:presLayoutVars>
      </dgm:prSet>
      <dgm:spPr/>
      <dgm:t>
        <a:bodyPr/>
        <a:lstStyle/>
        <a:p>
          <a:endParaRPr lang="tr-TR"/>
        </a:p>
      </dgm:t>
    </dgm:pt>
    <dgm:pt modelId="{2FD83FA8-E72B-4C8B-92E0-AB2473AD8CB1}" type="pres">
      <dgm:prSet presAssocID="{9B8B9AD6-D5B6-4272-AE4F-9C836901580A}" presName="circ5" presStyleLbl="vennNode1" presStyleIdx="4" presStyleCnt="6"/>
      <dgm:spPr/>
    </dgm:pt>
    <dgm:pt modelId="{4A7C3E74-3178-491A-B13E-63EC87853684}" type="pres">
      <dgm:prSet presAssocID="{9B8B9AD6-D5B6-4272-AE4F-9C836901580A}" presName="circ5Tx" presStyleLbl="revTx" presStyleIdx="0" presStyleCnt="0">
        <dgm:presLayoutVars>
          <dgm:chMax val="0"/>
          <dgm:chPref val="0"/>
          <dgm:bulletEnabled val="1"/>
        </dgm:presLayoutVars>
      </dgm:prSet>
      <dgm:spPr/>
      <dgm:t>
        <a:bodyPr/>
        <a:lstStyle/>
        <a:p>
          <a:endParaRPr lang="tr-TR"/>
        </a:p>
      </dgm:t>
    </dgm:pt>
    <dgm:pt modelId="{23F285F4-19D8-4CB6-A6C0-68A442844822}" type="pres">
      <dgm:prSet presAssocID="{AB53FE45-F305-43D3-AC1D-2D1380651CC3}" presName="circ6" presStyleLbl="vennNode1" presStyleIdx="5" presStyleCnt="6"/>
      <dgm:spPr/>
    </dgm:pt>
    <dgm:pt modelId="{7C3CB1CC-266A-416D-A6F4-7AAEFED950C6}" type="pres">
      <dgm:prSet presAssocID="{AB53FE45-F305-43D3-AC1D-2D1380651CC3}" presName="circ6Tx" presStyleLbl="revTx" presStyleIdx="0" presStyleCnt="0">
        <dgm:presLayoutVars>
          <dgm:chMax val="0"/>
          <dgm:chPref val="0"/>
          <dgm:bulletEnabled val="1"/>
        </dgm:presLayoutVars>
      </dgm:prSet>
      <dgm:spPr/>
      <dgm:t>
        <a:bodyPr/>
        <a:lstStyle/>
        <a:p>
          <a:endParaRPr lang="tr-TR"/>
        </a:p>
      </dgm:t>
    </dgm:pt>
  </dgm:ptLst>
  <dgm:cxnLst>
    <dgm:cxn modelId="{66005E12-7AAB-4A46-B0A0-A88EA10EC289}" type="presOf" srcId="{1C9E1EB3-69D4-4CB1-B8DE-EB0B686ECC88}" destId="{E4F489C2-2A1F-4EA7-BE42-9E3E1ECD2DC7}" srcOrd="0" destOrd="0" presId="urn:microsoft.com/office/officeart/2005/8/layout/venn1"/>
    <dgm:cxn modelId="{9DF9EDE1-0D0F-4D04-8D6E-5FFCEB2D677A}" type="presOf" srcId="{9B8B9AD6-D5B6-4272-AE4F-9C836901580A}" destId="{4A7C3E74-3178-491A-B13E-63EC87853684}" srcOrd="0" destOrd="0" presId="urn:microsoft.com/office/officeart/2005/8/layout/venn1"/>
    <dgm:cxn modelId="{04CEC52B-E21E-4233-A69C-C033C3DC4E3B}" type="presOf" srcId="{97BE5BE2-7510-4AEC-852C-664B984BD4B3}" destId="{CD004352-7308-46F3-8312-DA94D375441E}" srcOrd="0" destOrd="0" presId="urn:microsoft.com/office/officeart/2005/8/layout/venn1"/>
    <dgm:cxn modelId="{03F786DC-1306-4749-94CE-71951A6AE6F3}" srcId="{E3E318FE-373E-4D6D-B673-EFE7FED2BB10}" destId="{AB53FE45-F305-43D3-AC1D-2D1380651CC3}" srcOrd="5" destOrd="0" parTransId="{08B003DA-EE89-40B2-9375-73C1E95E1DB3}" sibTransId="{6F21808C-CEDE-4F1E-B840-248DC678CB9A}"/>
    <dgm:cxn modelId="{C1F99A3A-7EF0-4EA4-ABEF-11329DFE5908}" type="presOf" srcId="{E3E318FE-373E-4D6D-B673-EFE7FED2BB10}" destId="{ACB158AD-EC27-4B52-A45F-FA300FA98A48}" srcOrd="0" destOrd="0" presId="urn:microsoft.com/office/officeart/2005/8/layout/venn1"/>
    <dgm:cxn modelId="{051E5268-F4C1-4C6B-B746-B3685AC31484}" srcId="{E3E318FE-373E-4D6D-B673-EFE7FED2BB10}" destId="{7215B252-86DA-48FC-A2CB-F4917DD182C9}" srcOrd="0" destOrd="0" parTransId="{7249199B-575F-47D5-8C08-A1FBA6F9C263}" sibTransId="{DAF506C2-CC7C-452E-BAA3-0E6B21CC436F}"/>
    <dgm:cxn modelId="{AB54E409-C681-4D2E-972B-68E435AE2A6D}" type="presOf" srcId="{7215B252-86DA-48FC-A2CB-F4917DD182C9}" destId="{2B86E313-842C-485A-8ADA-9EB45A21B151}" srcOrd="0" destOrd="0" presId="urn:microsoft.com/office/officeart/2005/8/layout/venn1"/>
    <dgm:cxn modelId="{102580DC-0D59-4D7A-98CF-07E9A7820506}" srcId="{E3E318FE-373E-4D6D-B673-EFE7FED2BB10}" destId="{9B8B9AD6-D5B6-4272-AE4F-9C836901580A}" srcOrd="4" destOrd="0" parTransId="{69C21FDD-05E6-42F6-8F6D-FF75E22AA8CB}" sibTransId="{6F62DC72-EBF6-410C-A96E-68182CA28FB8}"/>
    <dgm:cxn modelId="{DA44A774-B3DB-4C5C-B9FB-4DCD3761275A}" srcId="{E3E318FE-373E-4D6D-B673-EFE7FED2BB10}" destId="{6037C9E1-B28C-47D8-ABAC-80C94189DB04}" srcOrd="2" destOrd="0" parTransId="{864D3CD4-E025-4C9B-8394-6D593F1DDE67}" sibTransId="{49B47EB2-6808-43A3-8FA3-42C933AC6BCE}"/>
    <dgm:cxn modelId="{DD452181-DF47-4D48-890D-6C732B8697E6}" srcId="{E3E318FE-373E-4D6D-B673-EFE7FED2BB10}" destId="{1C9E1EB3-69D4-4CB1-B8DE-EB0B686ECC88}" srcOrd="3" destOrd="0" parTransId="{CBF0B5A9-21CD-44B3-94E8-8BAA8656C186}" sibTransId="{2FE33608-8973-448D-A701-3A68FD662557}"/>
    <dgm:cxn modelId="{3697226B-9E8F-4961-9CE8-295EE23D575D}" type="presOf" srcId="{AB53FE45-F305-43D3-AC1D-2D1380651CC3}" destId="{7C3CB1CC-266A-416D-A6F4-7AAEFED950C6}" srcOrd="0" destOrd="0" presId="urn:microsoft.com/office/officeart/2005/8/layout/venn1"/>
    <dgm:cxn modelId="{6935C344-F2AC-4C5A-84C9-26BDA67F3723}" type="presOf" srcId="{6037C9E1-B28C-47D8-ABAC-80C94189DB04}" destId="{47910D02-8A1A-4EAF-B850-2EF986A85802}" srcOrd="0" destOrd="0" presId="urn:microsoft.com/office/officeart/2005/8/layout/venn1"/>
    <dgm:cxn modelId="{4DFDE0DD-4713-4552-886A-7C52A02AD150}" srcId="{E3E318FE-373E-4D6D-B673-EFE7FED2BB10}" destId="{97BE5BE2-7510-4AEC-852C-664B984BD4B3}" srcOrd="1" destOrd="0" parTransId="{591658DC-292D-4F63-A208-A23C5667FB77}" sibTransId="{4B05FA39-BC87-41B1-8014-B73AD58AC994}"/>
    <dgm:cxn modelId="{311336B7-84CE-4F5E-BC50-1DAED46FBF4A}" type="presParOf" srcId="{ACB158AD-EC27-4B52-A45F-FA300FA98A48}" destId="{15928050-C81E-4597-82CF-C776E5D1953B}" srcOrd="0" destOrd="0" presId="urn:microsoft.com/office/officeart/2005/8/layout/venn1"/>
    <dgm:cxn modelId="{52319210-4D90-402E-9167-3D5E29DF1594}" type="presParOf" srcId="{ACB158AD-EC27-4B52-A45F-FA300FA98A48}" destId="{2B86E313-842C-485A-8ADA-9EB45A21B151}" srcOrd="1" destOrd="0" presId="urn:microsoft.com/office/officeart/2005/8/layout/venn1"/>
    <dgm:cxn modelId="{962A8C2C-534E-4C4A-A13B-FA29CD0B5A41}" type="presParOf" srcId="{ACB158AD-EC27-4B52-A45F-FA300FA98A48}" destId="{49660519-23E8-47BE-BEE9-F444AA723BAD}" srcOrd="2" destOrd="0" presId="urn:microsoft.com/office/officeart/2005/8/layout/venn1"/>
    <dgm:cxn modelId="{4DC70101-E419-4D47-BAF0-8F4C8CF1249E}" type="presParOf" srcId="{ACB158AD-EC27-4B52-A45F-FA300FA98A48}" destId="{CD004352-7308-46F3-8312-DA94D375441E}" srcOrd="3" destOrd="0" presId="urn:microsoft.com/office/officeart/2005/8/layout/venn1"/>
    <dgm:cxn modelId="{C469B603-561A-43E8-8745-690E9769B5CB}" type="presParOf" srcId="{ACB158AD-EC27-4B52-A45F-FA300FA98A48}" destId="{C7E675E9-83BE-4FD9-B123-A40FCEA0512F}" srcOrd="4" destOrd="0" presId="urn:microsoft.com/office/officeart/2005/8/layout/venn1"/>
    <dgm:cxn modelId="{1DBB83AF-EF5B-41A4-BF7A-073461EACF14}" type="presParOf" srcId="{ACB158AD-EC27-4B52-A45F-FA300FA98A48}" destId="{47910D02-8A1A-4EAF-B850-2EF986A85802}" srcOrd="5" destOrd="0" presId="urn:microsoft.com/office/officeart/2005/8/layout/venn1"/>
    <dgm:cxn modelId="{015A6E31-A2B7-4852-989C-9C77682D0A73}" type="presParOf" srcId="{ACB158AD-EC27-4B52-A45F-FA300FA98A48}" destId="{9CB619F8-6EFE-450A-8F78-50C4916CC38A}" srcOrd="6" destOrd="0" presId="urn:microsoft.com/office/officeart/2005/8/layout/venn1"/>
    <dgm:cxn modelId="{B40F060F-D497-4867-85C1-F967BDCD4502}" type="presParOf" srcId="{ACB158AD-EC27-4B52-A45F-FA300FA98A48}" destId="{E4F489C2-2A1F-4EA7-BE42-9E3E1ECD2DC7}" srcOrd="7" destOrd="0" presId="urn:microsoft.com/office/officeart/2005/8/layout/venn1"/>
    <dgm:cxn modelId="{A39AC910-B00A-432C-A208-DC4B5E1B3969}" type="presParOf" srcId="{ACB158AD-EC27-4B52-A45F-FA300FA98A48}" destId="{2FD83FA8-E72B-4C8B-92E0-AB2473AD8CB1}" srcOrd="8" destOrd="0" presId="urn:microsoft.com/office/officeart/2005/8/layout/venn1"/>
    <dgm:cxn modelId="{B4D83CBE-343F-4E3A-8A1E-907AFD833496}" type="presParOf" srcId="{ACB158AD-EC27-4B52-A45F-FA300FA98A48}" destId="{4A7C3E74-3178-491A-B13E-63EC87853684}" srcOrd="9" destOrd="0" presId="urn:microsoft.com/office/officeart/2005/8/layout/venn1"/>
    <dgm:cxn modelId="{5F81567B-38F4-4F6A-A8F8-665F94F41006}" type="presParOf" srcId="{ACB158AD-EC27-4B52-A45F-FA300FA98A48}" destId="{23F285F4-19D8-4CB6-A6C0-68A442844822}" srcOrd="10" destOrd="0" presId="urn:microsoft.com/office/officeart/2005/8/layout/venn1"/>
    <dgm:cxn modelId="{D745F85F-213C-4D13-9BA5-E39DB13C9042}" type="presParOf" srcId="{ACB158AD-EC27-4B52-A45F-FA300FA98A48}" destId="{7C3CB1CC-266A-416D-A6F4-7AAEFED950C6}" srcOrd="11"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D3152DE-88D6-41A9-9DA6-275B6543B915}" type="doc">
      <dgm:prSet loTypeId="urn:microsoft.com/office/officeart/2005/8/layout/cycle1" loCatId="cycle" qsTypeId="urn:microsoft.com/office/officeart/2005/8/quickstyle/simple1" qsCatId="simple" csTypeId="urn:microsoft.com/office/officeart/2005/8/colors/accent2_1" csCatId="accent2"/>
      <dgm:spPr/>
      <dgm:t>
        <a:bodyPr/>
        <a:lstStyle/>
        <a:p>
          <a:endParaRPr lang="tr-TR"/>
        </a:p>
      </dgm:t>
    </dgm:pt>
    <dgm:pt modelId="{1344BC3C-AF77-4378-8E23-B9771ACA5375}">
      <dgm:prSet/>
      <dgm:spPr/>
      <dgm:t>
        <a:bodyPr/>
        <a:lstStyle/>
        <a:p>
          <a:pPr rtl="0"/>
          <a:r>
            <a:rPr lang="tr-TR" smtClean="0"/>
            <a:t>Bileşenler arası sıra ile ilgili tartışmalar…</a:t>
          </a:r>
          <a:endParaRPr lang="tr-TR"/>
        </a:p>
      </dgm:t>
    </dgm:pt>
    <dgm:pt modelId="{46B0C711-2182-4821-85DC-202A90B68E49}" type="parTrans" cxnId="{1684C39C-0258-472D-9C78-57FCDBE341B8}">
      <dgm:prSet/>
      <dgm:spPr/>
      <dgm:t>
        <a:bodyPr/>
        <a:lstStyle/>
        <a:p>
          <a:endParaRPr lang="tr-TR"/>
        </a:p>
      </dgm:t>
    </dgm:pt>
    <dgm:pt modelId="{9F0AADCA-A53C-4A8E-BAE7-6927AD89C4C9}" type="sibTrans" cxnId="{1684C39C-0258-472D-9C78-57FCDBE341B8}">
      <dgm:prSet/>
      <dgm:spPr/>
      <dgm:t>
        <a:bodyPr/>
        <a:lstStyle/>
        <a:p>
          <a:endParaRPr lang="tr-TR"/>
        </a:p>
      </dgm:t>
    </dgm:pt>
    <dgm:pt modelId="{ACB24F23-CD3C-4B6D-A9EB-93700166A094}">
      <dgm:prSet/>
      <dgm:spPr/>
      <dgm:t>
        <a:bodyPr/>
        <a:lstStyle/>
        <a:p>
          <a:pPr rtl="0"/>
          <a:r>
            <a:rPr lang="tr-TR" smtClean="0"/>
            <a:t>Bileşenler arası sıra bazen değişebilir…</a:t>
          </a:r>
          <a:endParaRPr lang="tr-TR"/>
        </a:p>
      </dgm:t>
    </dgm:pt>
    <dgm:pt modelId="{AEA993AD-F1DF-4691-B3A4-03AC41C9BAFB}" type="parTrans" cxnId="{DDEB4CC5-8527-4075-A37E-C734ADC667E4}">
      <dgm:prSet/>
      <dgm:spPr/>
      <dgm:t>
        <a:bodyPr/>
        <a:lstStyle/>
        <a:p>
          <a:endParaRPr lang="tr-TR"/>
        </a:p>
      </dgm:t>
    </dgm:pt>
    <dgm:pt modelId="{9425F247-D21F-46DC-89EE-8C6EF8BD16E0}" type="sibTrans" cxnId="{DDEB4CC5-8527-4075-A37E-C734ADC667E4}">
      <dgm:prSet/>
      <dgm:spPr/>
      <dgm:t>
        <a:bodyPr/>
        <a:lstStyle/>
        <a:p>
          <a:endParaRPr lang="tr-TR"/>
        </a:p>
      </dgm:t>
    </dgm:pt>
    <dgm:pt modelId="{57DCD583-0E5C-45A1-82C5-B377F59AE606}" type="pres">
      <dgm:prSet presAssocID="{BD3152DE-88D6-41A9-9DA6-275B6543B915}" presName="cycle" presStyleCnt="0">
        <dgm:presLayoutVars>
          <dgm:dir/>
          <dgm:resizeHandles val="exact"/>
        </dgm:presLayoutVars>
      </dgm:prSet>
      <dgm:spPr/>
      <dgm:t>
        <a:bodyPr/>
        <a:lstStyle/>
        <a:p>
          <a:endParaRPr lang="tr-TR"/>
        </a:p>
      </dgm:t>
    </dgm:pt>
    <dgm:pt modelId="{A63F1A9E-FD29-464D-8E06-F13D881CB07D}" type="pres">
      <dgm:prSet presAssocID="{1344BC3C-AF77-4378-8E23-B9771ACA5375}" presName="dummy" presStyleCnt="0"/>
      <dgm:spPr/>
    </dgm:pt>
    <dgm:pt modelId="{1EEC05AD-5F16-4DF3-B622-AB26A811713C}" type="pres">
      <dgm:prSet presAssocID="{1344BC3C-AF77-4378-8E23-B9771ACA5375}" presName="node" presStyleLbl="revTx" presStyleIdx="0" presStyleCnt="2">
        <dgm:presLayoutVars>
          <dgm:bulletEnabled val="1"/>
        </dgm:presLayoutVars>
      </dgm:prSet>
      <dgm:spPr/>
      <dgm:t>
        <a:bodyPr/>
        <a:lstStyle/>
        <a:p>
          <a:endParaRPr lang="tr-TR"/>
        </a:p>
      </dgm:t>
    </dgm:pt>
    <dgm:pt modelId="{BE3CD306-6065-423F-831E-54B65828A241}" type="pres">
      <dgm:prSet presAssocID="{9F0AADCA-A53C-4A8E-BAE7-6927AD89C4C9}" presName="sibTrans" presStyleLbl="node1" presStyleIdx="0" presStyleCnt="2"/>
      <dgm:spPr/>
      <dgm:t>
        <a:bodyPr/>
        <a:lstStyle/>
        <a:p>
          <a:endParaRPr lang="tr-TR"/>
        </a:p>
      </dgm:t>
    </dgm:pt>
    <dgm:pt modelId="{25BA0648-DD66-4EC5-9E39-76D66C0EB61A}" type="pres">
      <dgm:prSet presAssocID="{ACB24F23-CD3C-4B6D-A9EB-93700166A094}" presName="dummy" presStyleCnt="0"/>
      <dgm:spPr/>
    </dgm:pt>
    <dgm:pt modelId="{50F5DA15-D4B2-4FA0-998C-4D3F4AFD691B}" type="pres">
      <dgm:prSet presAssocID="{ACB24F23-CD3C-4B6D-A9EB-93700166A094}" presName="node" presStyleLbl="revTx" presStyleIdx="1" presStyleCnt="2">
        <dgm:presLayoutVars>
          <dgm:bulletEnabled val="1"/>
        </dgm:presLayoutVars>
      </dgm:prSet>
      <dgm:spPr/>
      <dgm:t>
        <a:bodyPr/>
        <a:lstStyle/>
        <a:p>
          <a:endParaRPr lang="tr-TR"/>
        </a:p>
      </dgm:t>
    </dgm:pt>
    <dgm:pt modelId="{746BBD3C-05DE-4E0B-AC29-1DC02CB24CD2}" type="pres">
      <dgm:prSet presAssocID="{9425F247-D21F-46DC-89EE-8C6EF8BD16E0}" presName="sibTrans" presStyleLbl="node1" presStyleIdx="1" presStyleCnt="2"/>
      <dgm:spPr/>
      <dgm:t>
        <a:bodyPr/>
        <a:lstStyle/>
        <a:p>
          <a:endParaRPr lang="tr-TR"/>
        </a:p>
      </dgm:t>
    </dgm:pt>
  </dgm:ptLst>
  <dgm:cxnLst>
    <dgm:cxn modelId="{BB8F3B38-DA20-477D-A9C8-970D050A5235}" type="presOf" srcId="{ACB24F23-CD3C-4B6D-A9EB-93700166A094}" destId="{50F5DA15-D4B2-4FA0-998C-4D3F4AFD691B}" srcOrd="0" destOrd="0" presId="urn:microsoft.com/office/officeart/2005/8/layout/cycle1"/>
    <dgm:cxn modelId="{8D57DBDD-3200-44F5-A79E-1750E4955383}" type="presOf" srcId="{9425F247-D21F-46DC-89EE-8C6EF8BD16E0}" destId="{746BBD3C-05DE-4E0B-AC29-1DC02CB24CD2}" srcOrd="0" destOrd="0" presId="urn:microsoft.com/office/officeart/2005/8/layout/cycle1"/>
    <dgm:cxn modelId="{38A4F6F7-255A-45ED-A8F0-0E7981034CD9}" type="presOf" srcId="{1344BC3C-AF77-4378-8E23-B9771ACA5375}" destId="{1EEC05AD-5F16-4DF3-B622-AB26A811713C}" srcOrd="0" destOrd="0" presId="urn:microsoft.com/office/officeart/2005/8/layout/cycle1"/>
    <dgm:cxn modelId="{D615E0CD-E8F0-4EC2-A337-27B085E83116}" type="presOf" srcId="{BD3152DE-88D6-41A9-9DA6-275B6543B915}" destId="{57DCD583-0E5C-45A1-82C5-B377F59AE606}" srcOrd="0" destOrd="0" presId="urn:microsoft.com/office/officeart/2005/8/layout/cycle1"/>
    <dgm:cxn modelId="{20E11D98-44C6-40CB-A19A-37A50ECB6246}" type="presOf" srcId="{9F0AADCA-A53C-4A8E-BAE7-6927AD89C4C9}" destId="{BE3CD306-6065-423F-831E-54B65828A241}" srcOrd="0" destOrd="0" presId="urn:microsoft.com/office/officeart/2005/8/layout/cycle1"/>
    <dgm:cxn modelId="{DDEB4CC5-8527-4075-A37E-C734ADC667E4}" srcId="{BD3152DE-88D6-41A9-9DA6-275B6543B915}" destId="{ACB24F23-CD3C-4B6D-A9EB-93700166A094}" srcOrd="1" destOrd="0" parTransId="{AEA993AD-F1DF-4691-B3A4-03AC41C9BAFB}" sibTransId="{9425F247-D21F-46DC-89EE-8C6EF8BD16E0}"/>
    <dgm:cxn modelId="{1684C39C-0258-472D-9C78-57FCDBE341B8}" srcId="{BD3152DE-88D6-41A9-9DA6-275B6543B915}" destId="{1344BC3C-AF77-4378-8E23-B9771ACA5375}" srcOrd="0" destOrd="0" parTransId="{46B0C711-2182-4821-85DC-202A90B68E49}" sibTransId="{9F0AADCA-A53C-4A8E-BAE7-6927AD89C4C9}"/>
    <dgm:cxn modelId="{E98ED0B7-A266-4EF4-8864-3DED9F160DCC}" type="presParOf" srcId="{57DCD583-0E5C-45A1-82C5-B377F59AE606}" destId="{A63F1A9E-FD29-464D-8E06-F13D881CB07D}" srcOrd="0" destOrd="0" presId="urn:microsoft.com/office/officeart/2005/8/layout/cycle1"/>
    <dgm:cxn modelId="{5D281CDA-C3A0-4D64-AA8C-074ADF9F86B9}" type="presParOf" srcId="{57DCD583-0E5C-45A1-82C5-B377F59AE606}" destId="{1EEC05AD-5F16-4DF3-B622-AB26A811713C}" srcOrd="1" destOrd="0" presId="urn:microsoft.com/office/officeart/2005/8/layout/cycle1"/>
    <dgm:cxn modelId="{C1C5BAC0-59DD-49DA-920A-F8677C62942B}" type="presParOf" srcId="{57DCD583-0E5C-45A1-82C5-B377F59AE606}" destId="{BE3CD306-6065-423F-831E-54B65828A241}" srcOrd="2" destOrd="0" presId="urn:microsoft.com/office/officeart/2005/8/layout/cycle1"/>
    <dgm:cxn modelId="{BE5531F7-329A-4942-B0D3-F4419E566495}" type="presParOf" srcId="{57DCD583-0E5C-45A1-82C5-B377F59AE606}" destId="{25BA0648-DD66-4EC5-9E39-76D66C0EB61A}" srcOrd="3" destOrd="0" presId="urn:microsoft.com/office/officeart/2005/8/layout/cycle1"/>
    <dgm:cxn modelId="{79827D46-9E61-47D7-A19E-C8962B8968D3}" type="presParOf" srcId="{57DCD583-0E5C-45A1-82C5-B377F59AE606}" destId="{50F5DA15-D4B2-4FA0-998C-4D3F4AFD691B}" srcOrd="4" destOrd="0" presId="urn:microsoft.com/office/officeart/2005/8/layout/cycle1"/>
    <dgm:cxn modelId="{AE123100-A924-42FA-BCF1-C0DDF853DB2A}" type="presParOf" srcId="{57DCD583-0E5C-45A1-82C5-B377F59AE606}" destId="{746BBD3C-05DE-4E0B-AC29-1DC02CB24CD2}" srcOrd="5"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28050-C81E-4597-82CF-C776E5D1953B}">
      <dsp:nvSpPr>
        <dsp:cNvPr id="0" name=""/>
        <dsp:cNvSpPr/>
      </dsp:nvSpPr>
      <dsp:spPr>
        <a:xfrm>
          <a:off x="1863467" y="789355"/>
          <a:ext cx="1057503" cy="1057503"/>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2B86E313-842C-485A-8ADA-9EB45A21B151}">
      <dsp:nvSpPr>
        <dsp:cNvPr id="0" name=""/>
        <dsp:cNvSpPr/>
      </dsp:nvSpPr>
      <dsp:spPr>
        <a:xfrm>
          <a:off x="1731279" y="0"/>
          <a:ext cx="1321879" cy="72009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844550" rtl="0">
            <a:lnSpc>
              <a:spcPct val="90000"/>
            </a:lnSpc>
            <a:spcBef>
              <a:spcPct val="0"/>
            </a:spcBef>
            <a:spcAft>
              <a:spcPct val="35000"/>
            </a:spcAft>
          </a:pPr>
          <a:r>
            <a:rPr lang="tr-TR" sz="1900" kern="1200" smtClean="0"/>
            <a:t>Görsel sistem ve görme</a:t>
          </a:r>
          <a:endParaRPr lang="tr-TR" sz="1900" kern="1200"/>
        </a:p>
      </dsp:txBody>
      <dsp:txXfrm>
        <a:off x="1731279" y="0"/>
        <a:ext cx="1321879" cy="720090"/>
      </dsp:txXfrm>
    </dsp:sp>
    <dsp:sp modelId="{49660519-23E8-47BE-BEE9-F444AA723BAD}">
      <dsp:nvSpPr>
        <dsp:cNvPr id="0" name=""/>
        <dsp:cNvSpPr/>
      </dsp:nvSpPr>
      <dsp:spPr>
        <a:xfrm>
          <a:off x="2206715" y="987552"/>
          <a:ext cx="1057503" cy="1057503"/>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CD004352-7308-46F3-8312-DA94D375441E}">
      <dsp:nvSpPr>
        <dsp:cNvPr id="0" name=""/>
        <dsp:cNvSpPr/>
      </dsp:nvSpPr>
      <dsp:spPr>
        <a:xfrm>
          <a:off x="3342650" y="685800"/>
          <a:ext cx="1252701" cy="78867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844550" rtl="0">
            <a:lnSpc>
              <a:spcPct val="90000"/>
            </a:lnSpc>
            <a:spcBef>
              <a:spcPct val="0"/>
            </a:spcBef>
            <a:spcAft>
              <a:spcPct val="35000"/>
            </a:spcAft>
          </a:pPr>
          <a:r>
            <a:rPr lang="tr-TR" sz="1900" kern="1200" smtClean="0"/>
            <a:t>İşitsel sistem ve işitme</a:t>
          </a:r>
          <a:endParaRPr lang="tr-TR" sz="1900" kern="1200"/>
        </a:p>
      </dsp:txBody>
      <dsp:txXfrm>
        <a:off x="3342650" y="685800"/>
        <a:ext cx="1252701" cy="788670"/>
      </dsp:txXfrm>
    </dsp:sp>
    <dsp:sp modelId="{C7E675E9-83BE-4FD9-B123-A40FCEA0512F}">
      <dsp:nvSpPr>
        <dsp:cNvPr id="0" name=""/>
        <dsp:cNvSpPr/>
      </dsp:nvSpPr>
      <dsp:spPr>
        <a:xfrm>
          <a:off x="2206715" y="1383944"/>
          <a:ext cx="1057503" cy="1057503"/>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47910D02-8A1A-4EAF-B850-2EF986A85802}">
      <dsp:nvSpPr>
        <dsp:cNvPr id="0" name=""/>
        <dsp:cNvSpPr/>
      </dsp:nvSpPr>
      <dsp:spPr>
        <a:xfrm>
          <a:off x="3342650" y="1861947"/>
          <a:ext cx="1252701" cy="881253"/>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844550" rtl="0">
            <a:lnSpc>
              <a:spcPct val="90000"/>
            </a:lnSpc>
            <a:spcBef>
              <a:spcPct val="0"/>
            </a:spcBef>
            <a:spcAft>
              <a:spcPct val="35000"/>
            </a:spcAft>
          </a:pPr>
          <a:r>
            <a:rPr lang="tr-TR" sz="1900" kern="1200" smtClean="0"/>
            <a:t>Koku sistemi ve koku alma</a:t>
          </a:r>
          <a:endParaRPr lang="tr-TR" sz="1900" kern="1200"/>
        </a:p>
      </dsp:txBody>
      <dsp:txXfrm>
        <a:off x="3342650" y="1861947"/>
        <a:ext cx="1252701" cy="881253"/>
      </dsp:txXfrm>
    </dsp:sp>
    <dsp:sp modelId="{9CB619F8-6EFE-450A-8F78-50C4916CC38A}">
      <dsp:nvSpPr>
        <dsp:cNvPr id="0" name=""/>
        <dsp:cNvSpPr/>
      </dsp:nvSpPr>
      <dsp:spPr>
        <a:xfrm>
          <a:off x="1863467" y="1582483"/>
          <a:ext cx="1057503" cy="1057503"/>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E4F489C2-2A1F-4EA7-BE42-9E3E1ECD2DC7}">
      <dsp:nvSpPr>
        <dsp:cNvPr id="0" name=""/>
        <dsp:cNvSpPr/>
      </dsp:nvSpPr>
      <dsp:spPr>
        <a:xfrm>
          <a:off x="1731279" y="2708910"/>
          <a:ext cx="1321879" cy="72009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844550" rtl="0">
            <a:lnSpc>
              <a:spcPct val="90000"/>
            </a:lnSpc>
            <a:spcBef>
              <a:spcPct val="0"/>
            </a:spcBef>
            <a:spcAft>
              <a:spcPct val="35000"/>
            </a:spcAft>
          </a:pPr>
          <a:r>
            <a:rPr lang="tr-TR" sz="1900" kern="1200" smtClean="0"/>
            <a:t>Tat sistemi ve tat alma</a:t>
          </a:r>
          <a:endParaRPr lang="tr-TR" sz="1900" kern="1200"/>
        </a:p>
      </dsp:txBody>
      <dsp:txXfrm>
        <a:off x="1731279" y="2708910"/>
        <a:ext cx="1321879" cy="720090"/>
      </dsp:txXfrm>
    </dsp:sp>
    <dsp:sp modelId="{2FD83FA8-E72B-4C8B-92E0-AB2473AD8CB1}">
      <dsp:nvSpPr>
        <dsp:cNvPr id="0" name=""/>
        <dsp:cNvSpPr/>
      </dsp:nvSpPr>
      <dsp:spPr>
        <a:xfrm>
          <a:off x="1520219" y="1383944"/>
          <a:ext cx="1057503" cy="1057503"/>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4A7C3E74-3178-491A-B13E-63EC87853684}">
      <dsp:nvSpPr>
        <dsp:cNvPr id="0" name=""/>
        <dsp:cNvSpPr/>
      </dsp:nvSpPr>
      <dsp:spPr>
        <a:xfrm>
          <a:off x="189086" y="1861947"/>
          <a:ext cx="1252701" cy="881253"/>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844550" rtl="0">
            <a:lnSpc>
              <a:spcPct val="90000"/>
            </a:lnSpc>
            <a:spcBef>
              <a:spcPct val="0"/>
            </a:spcBef>
            <a:spcAft>
              <a:spcPct val="35000"/>
            </a:spcAft>
          </a:pPr>
          <a:r>
            <a:rPr lang="tr-TR" sz="1900" kern="1200" smtClean="0"/>
            <a:t>Deri duyuları ve dokunma</a:t>
          </a:r>
          <a:endParaRPr lang="tr-TR" sz="1900" kern="1200"/>
        </a:p>
      </dsp:txBody>
      <dsp:txXfrm>
        <a:off x="189086" y="1861947"/>
        <a:ext cx="1252701" cy="881253"/>
      </dsp:txXfrm>
    </dsp:sp>
    <dsp:sp modelId="{23F285F4-19D8-4CB6-A6C0-68A442844822}">
      <dsp:nvSpPr>
        <dsp:cNvPr id="0" name=""/>
        <dsp:cNvSpPr/>
      </dsp:nvSpPr>
      <dsp:spPr>
        <a:xfrm>
          <a:off x="1520219" y="987552"/>
          <a:ext cx="1057503" cy="1057503"/>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7C3CB1CC-266A-416D-A6F4-7AAEFED950C6}">
      <dsp:nvSpPr>
        <dsp:cNvPr id="0" name=""/>
        <dsp:cNvSpPr/>
      </dsp:nvSpPr>
      <dsp:spPr>
        <a:xfrm>
          <a:off x="189086" y="685800"/>
          <a:ext cx="1252701" cy="881253"/>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844550" rtl="0">
            <a:lnSpc>
              <a:spcPct val="90000"/>
            </a:lnSpc>
            <a:spcBef>
              <a:spcPct val="0"/>
            </a:spcBef>
            <a:spcAft>
              <a:spcPct val="35000"/>
            </a:spcAft>
          </a:pPr>
          <a:r>
            <a:rPr lang="tr-TR" sz="1900" kern="1200" smtClean="0"/>
            <a:t>Kinestetik duyular ve denge</a:t>
          </a:r>
          <a:endParaRPr lang="tr-TR" sz="1900" kern="1200"/>
        </a:p>
      </dsp:txBody>
      <dsp:txXfrm>
        <a:off x="189086" y="685800"/>
        <a:ext cx="1252701" cy="8812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EC05AD-5F16-4DF3-B622-AB26A811713C}">
      <dsp:nvSpPr>
        <dsp:cNvPr id="0" name=""/>
        <dsp:cNvSpPr/>
      </dsp:nvSpPr>
      <dsp:spPr>
        <a:xfrm>
          <a:off x="3155266" y="483867"/>
          <a:ext cx="917579" cy="917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577850" rtl="0">
            <a:lnSpc>
              <a:spcPct val="90000"/>
            </a:lnSpc>
            <a:spcBef>
              <a:spcPct val="0"/>
            </a:spcBef>
            <a:spcAft>
              <a:spcPct val="35000"/>
            </a:spcAft>
          </a:pPr>
          <a:r>
            <a:rPr lang="tr-TR" sz="1300" kern="1200" smtClean="0"/>
            <a:t>Bileşenler arası sıra ile ilgili tartışmalar…</a:t>
          </a:r>
          <a:endParaRPr lang="tr-TR" sz="1300" kern="1200"/>
        </a:p>
      </dsp:txBody>
      <dsp:txXfrm>
        <a:off x="3155266" y="483867"/>
        <a:ext cx="917579" cy="917579"/>
      </dsp:txXfrm>
    </dsp:sp>
    <dsp:sp modelId="{BE3CD306-6065-423F-831E-54B65828A241}">
      <dsp:nvSpPr>
        <dsp:cNvPr id="0" name=""/>
        <dsp:cNvSpPr/>
      </dsp:nvSpPr>
      <dsp:spPr>
        <a:xfrm>
          <a:off x="1921384" y="-597"/>
          <a:ext cx="1886510" cy="1886510"/>
        </a:xfrm>
        <a:prstGeom prst="circularArrow">
          <a:avLst>
            <a:gd name="adj1" fmla="val 9485"/>
            <a:gd name="adj2" fmla="val 685120"/>
            <a:gd name="adj3" fmla="val 7849971"/>
            <a:gd name="adj4" fmla="val 2264909"/>
            <a:gd name="adj5" fmla="val 11065"/>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F5DA15-D4B2-4FA0-998C-4D3F4AFD691B}">
      <dsp:nvSpPr>
        <dsp:cNvPr id="0" name=""/>
        <dsp:cNvSpPr/>
      </dsp:nvSpPr>
      <dsp:spPr>
        <a:xfrm>
          <a:off x="1656433" y="483867"/>
          <a:ext cx="917579" cy="917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577850" rtl="0">
            <a:lnSpc>
              <a:spcPct val="90000"/>
            </a:lnSpc>
            <a:spcBef>
              <a:spcPct val="0"/>
            </a:spcBef>
            <a:spcAft>
              <a:spcPct val="35000"/>
            </a:spcAft>
          </a:pPr>
          <a:r>
            <a:rPr lang="tr-TR" sz="1300" kern="1200" smtClean="0"/>
            <a:t>Bileşenler arası sıra bazen değişebilir…</a:t>
          </a:r>
          <a:endParaRPr lang="tr-TR" sz="1300" kern="1200"/>
        </a:p>
      </dsp:txBody>
      <dsp:txXfrm>
        <a:off x="1656433" y="483867"/>
        <a:ext cx="917579" cy="917579"/>
      </dsp:txXfrm>
    </dsp:sp>
    <dsp:sp modelId="{746BBD3C-05DE-4E0B-AC29-1DC02CB24CD2}">
      <dsp:nvSpPr>
        <dsp:cNvPr id="0" name=""/>
        <dsp:cNvSpPr/>
      </dsp:nvSpPr>
      <dsp:spPr>
        <a:xfrm>
          <a:off x="1921384" y="-597"/>
          <a:ext cx="1886510" cy="1886510"/>
        </a:xfrm>
        <a:prstGeom prst="circularArrow">
          <a:avLst>
            <a:gd name="adj1" fmla="val 9485"/>
            <a:gd name="adj2" fmla="val 685120"/>
            <a:gd name="adj3" fmla="val 18649971"/>
            <a:gd name="adj4" fmla="val 13064909"/>
            <a:gd name="adj5" fmla="val 11065"/>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7244" y="725881"/>
            <a:ext cx="10357510" cy="57467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3/25/2024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1">
                <a:solidFill>
                  <a:srgbClr val="FF0000"/>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240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3/25/2024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1">
                <a:solidFill>
                  <a:srgbClr val="FF0000"/>
                </a:solidFill>
                <a:latin typeface="Times New Roman"/>
                <a:cs typeface="Times New Roman"/>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3/25/2024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1">
                <a:solidFill>
                  <a:srgbClr val="FF0000"/>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3/25/2024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3/25/2024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712849" y="748106"/>
            <a:ext cx="8766301" cy="574675"/>
          </a:xfrm>
          <a:prstGeom prst="rect">
            <a:avLst/>
          </a:prstGeom>
        </p:spPr>
        <p:txBody>
          <a:bodyPr wrap="square" lIns="0" tIns="0" rIns="0" bIns="0">
            <a:spAutoFit/>
          </a:bodyPr>
          <a:lstStyle>
            <a:lvl1pPr>
              <a:defRPr sz="3600" b="1" i="1">
                <a:solidFill>
                  <a:srgbClr val="FF0000"/>
                </a:solidFill>
                <a:latin typeface="Times New Roman"/>
                <a:cs typeface="Times New Roman"/>
              </a:defRPr>
            </a:lvl1pPr>
          </a:lstStyle>
          <a:p>
            <a:endParaRPr/>
          </a:p>
        </p:txBody>
      </p:sp>
      <p:sp>
        <p:nvSpPr>
          <p:cNvPr id="3" name="Holder 3"/>
          <p:cNvSpPr>
            <a:spLocks noGrp="1"/>
          </p:cNvSpPr>
          <p:nvPr>
            <p:ph type="body" idx="1"/>
          </p:nvPr>
        </p:nvSpPr>
        <p:spPr>
          <a:xfrm>
            <a:off x="914095" y="1652143"/>
            <a:ext cx="10363809" cy="4722495"/>
          </a:xfrm>
          <a:prstGeom prst="rect">
            <a:avLst/>
          </a:prstGeom>
        </p:spPr>
        <p:txBody>
          <a:bodyPr wrap="square" lIns="0" tIns="0" rIns="0" bIns="0">
            <a:spAutoFit/>
          </a:bodyPr>
          <a:lstStyle>
            <a:lvl1pPr>
              <a:defRPr sz="240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3/25/2024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jp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14600" y="2493975"/>
            <a:ext cx="8229600" cy="936154"/>
          </a:xfrm>
          <a:prstGeom prst="rect">
            <a:avLst/>
          </a:prstGeom>
        </p:spPr>
        <p:txBody>
          <a:bodyPr vert="horz" wrap="square" lIns="0" tIns="12700" rIns="0" bIns="0" rtlCol="0">
            <a:spAutoFit/>
          </a:bodyPr>
          <a:lstStyle/>
          <a:p>
            <a:pPr marL="12700">
              <a:lnSpc>
                <a:spcPct val="100000"/>
              </a:lnSpc>
              <a:spcBef>
                <a:spcPts val="100"/>
              </a:spcBef>
            </a:pPr>
            <a:r>
              <a:rPr sz="6000" i="0" spc="-5" dirty="0" err="1" smtClean="0">
                <a:latin typeface="Times New Roman"/>
                <a:cs typeface="Times New Roman"/>
              </a:rPr>
              <a:t>Duyum</a:t>
            </a:r>
            <a:r>
              <a:rPr lang="tr-TR" sz="6000" i="0" spc="-45" dirty="0" smtClean="0"/>
              <a:t>, </a:t>
            </a:r>
            <a:r>
              <a:rPr sz="6000" i="0" dirty="0" err="1" smtClean="0">
                <a:latin typeface="Times New Roman"/>
                <a:cs typeface="Times New Roman"/>
              </a:rPr>
              <a:t>algı</a:t>
            </a:r>
            <a:r>
              <a:rPr lang="tr-TR" sz="6000" i="0" dirty="0" smtClean="0">
                <a:latin typeface="Times New Roman"/>
                <a:cs typeface="Times New Roman"/>
              </a:rPr>
              <a:t> ve duygular</a:t>
            </a:r>
            <a:endParaRPr sz="6000" dirty="0">
              <a:latin typeface="Times New Roman"/>
              <a:cs typeface="Times New Roman"/>
            </a:endParaRPr>
          </a:p>
        </p:txBody>
      </p:sp>
      <p:sp>
        <p:nvSpPr>
          <p:cNvPr id="3" name="object 3"/>
          <p:cNvSpPr txBox="1"/>
          <p:nvPr/>
        </p:nvSpPr>
        <p:spPr>
          <a:xfrm>
            <a:off x="8281161" y="5517896"/>
            <a:ext cx="3331845" cy="391160"/>
          </a:xfrm>
          <a:prstGeom prst="rect">
            <a:avLst/>
          </a:prstGeom>
        </p:spPr>
        <p:txBody>
          <a:bodyPr vert="horz" wrap="square" lIns="0" tIns="12700" rIns="0" bIns="0" rtlCol="0">
            <a:spAutoFit/>
          </a:bodyPr>
          <a:lstStyle/>
          <a:p>
            <a:pPr marL="12700">
              <a:lnSpc>
                <a:spcPct val="100000"/>
              </a:lnSpc>
              <a:spcBef>
                <a:spcPts val="100"/>
              </a:spcBef>
            </a:pPr>
            <a:r>
              <a:rPr lang="sv-SE" sz="2400" spc="-55" dirty="0">
                <a:latin typeface="Times New Roman"/>
                <a:cs typeface="Times New Roman"/>
              </a:rPr>
              <a:t>Öğr. Gör. Dr. </a:t>
            </a:r>
            <a:r>
              <a:rPr lang="sv-SE" sz="2400" spc="-55">
                <a:latin typeface="Times New Roman"/>
                <a:cs typeface="Times New Roman"/>
              </a:rPr>
              <a:t>Emre Özdemir</a:t>
            </a:r>
            <a:endParaRPr lang="sv-SE" sz="2400" dirty="0">
              <a:latin typeface="Times New Roman"/>
              <a:cs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7244" y="725881"/>
            <a:ext cx="8996045" cy="574675"/>
          </a:xfrm>
          <a:prstGeom prst="rect">
            <a:avLst/>
          </a:prstGeom>
        </p:spPr>
        <p:txBody>
          <a:bodyPr vert="horz" wrap="square" lIns="0" tIns="12700" rIns="0" bIns="0" rtlCol="0">
            <a:spAutoFit/>
          </a:bodyPr>
          <a:lstStyle/>
          <a:p>
            <a:pPr marL="12700">
              <a:lnSpc>
                <a:spcPct val="100000"/>
              </a:lnSpc>
              <a:spcBef>
                <a:spcPts val="100"/>
              </a:spcBef>
            </a:pPr>
            <a:r>
              <a:rPr sz="3600" b="1" i="1" dirty="0">
                <a:solidFill>
                  <a:srgbClr val="FF0000"/>
                </a:solidFill>
                <a:latin typeface="Times New Roman"/>
                <a:cs typeface="Times New Roman"/>
              </a:rPr>
              <a:t>3.1.</a:t>
            </a:r>
            <a:r>
              <a:rPr sz="3600" b="1" i="1" spc="5" dirty="0">
                <a:solidFill>
                  <a:srgbClr val="FF0000"/>
                </a:solidFill>
                <a:latin typeface="Times New Roman"/>
                <a:cs typeface="Times New Roman"/>
              </a:rPr>
              <a:t> </a:t>
            </a:r>
            <a:r>
              <a:rPr sz="3600" b="1" i="1" spc="-65" dirty="0">
                <a:solidFill>
                  <a:srgbClr val="FF0000"/>
                </a:solidFill>
                <a:latin typeface="Times New Roman"/>
                <a:cs typeface="Times New Roman"/>
              </a:rPr>
              <a:t>Temel</a:t>
            </a:r>
            <a:r>
              <a:rPr sz="3600" b="1" i="1" spc="-25" dirty="0">
                <a:solidFill>
                  <a:srgbClr val="FF0000"/>
                </a:solidFill>
                <a:latin typeface="Times New Roman"/>
                <a:cs typeface="Times New Roman"/>
              </a:rPr>
              <a:t> </a:t>
            </a:r>
            <a:r>
              <a:rPr sz="3600" b="1" i="1" dirty="0">
                <a:solidFill>
                  <a:srgbClr val="FF0000"/>
                </a:solidFill>
                <a:latin typeface="Times New Roman"/>
                <a:cs typeface="Times New Roman"/>
              </a:rPr>
              <a:t>algılama</a:t>
            </a:r>
            <a:r>
              <a:rPr sz="3600" b="1" i="1" spc="-35" dirty="0">
                <a:solidFill>
                  <a:srgbClr val="FF0000"/>
                </a:solidFill>
                <a:latin typeface="Times New Roman"/>
                <a:cs typeface="Times New Roman"/>
              </a:rPr>
              <a:t> </a:t>
            </a:r>
            <a:r>
              <a:rPr sz="3600" b="1" i="1" dirty="0">
                <a:solidFill>
                  <a:srgbClr val="FF0000"/>
                </a:solidFill>
                <a:latin typeface="Times New Roman"/>
                <a:cs typeface="Times New Roman"/>
              </a:rPr>
              <a:t>ilkeleri:</a:t>
            </a:r>
            <a:r>
              <a:rPr sz="3600" b="1" i="1" spc="-175" dirty="0">
                <a:solidFill>
                  <a:srgbClr val="FF0000"/>
                </a:solidFill>
                <a:latin typeface="Times New Roman"/>
                <a:cs typeface="Times New Roman"/>
              </a:rPr>
              <a:t> </a:t>
            </a:r>
            <a:r>
              <a:rPr sz="3600" b="1" i="1" dirty="0">
                <a:solidFill>
                  <a:srgbClr val="FF0000"/>
                </a:solidFill>
                <a:latin typeface="Times New Roman"/>
                <a:cs typeface="Times New Roman"/>
              </a:rPr>
              <a:t>Algısal </a:t>
            </a:r>
            <a:r>
              <a:rPr sz="3600" b="1" i="1" spc="-5" dirty="0">
                <a:solidFill>
                  <a:srgbClr val="FF0000"/>
                </a:solidFill>
                <a:latin typeface="Times New Roman"/>
                <a:cs typeface="Times New Roman"/>
              </a:rPr>
              <a:t>örgütlenme</a:t>
            </a:r>
            <a:endParaRPr sz="3600">
              <a:latin typeface="Times New Roman"/>
              <a:cs typeface="Times New Roman"/>
            </a:endParaRPr>
          </a:p>
        </p:txBody>
      </p:sp>
      <p:sp>
        <p:nvSpPr>
          <p:cNvPr id="3" name="object 3"/>
          <p:cNvSpPr txBox="1"/>
          <p:nvPr/>
        </p:nvSpPr>
        <p:spPr>
          <a:xfrm>
            <a:off x="917244" y="1715515"/>
            <a:ext cx="9449435" cy="391160"/>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Times New Roman"/>
                <a:cs typeface="Times New Roman"/>
              </a:rPr>
              <a:t>Gestalt</a:t>
            </a:r>
            <a:r>
              <a:rPr sz="2400" b="1" spc="35" dirty="0">
                <a:latin typeface="Times New Roman"/>
                <a:cs typeface="Times New Roman"/>
              </a:rPr>
              <a:t> </a:t>
            </a:r>
            <a:r>
              <a:rPr sz="2400" b="1" dirty="0">
                <a:latin typeface="Times New Roman"/>
                <a:cs typeface="Times New Roman"/>
              </a:rPr>
              <a:t>Ekolü:</a:t>
            </a:r>
            <a:r>
              <a:rPr sz="2400" b="1" spc="-15" dirty="0">
                <a:latin typeface="Times New Roman"/>
                <a:cs typeface="Times New Roman"/>
              </a:rPr>
              <a:t> </a:t>
            </a:r>
            <a:r>
              <a:rPr sz="2400" spc="-5" dirty="0">
                <a:latin typeface="Times New Roman"/>
                <a:cs typeface="Times New Roman"/>
              </a:rPr>
              <a:t>“Bütün,</a:t>
            </a:r>
            <a:r>
              <a:rPr sz="2400" spc="45" dirty="0">
                <a:latin typeface="Times New Roman"/>
                <a:cs typeface="Times New Roman"/>
              </a:rPr>
              <a:t> </a:t>
            </a:r>
            <a:r>
              <a:rPr sz="2400" spc="-5" dirty="0">
                <a:latin typeface="Times New Roman"/>
                <a:cs typeface="Times New Roman"/>
              </a:rPr>
              <a:t>kendisini</a:t>
            </a:r>
            <a:r>
              <a:rPr sz="2400" spc="5" dirty="0">
                <a:latin typeface="Times New Roman"/>
                <a:cs typeface="Times New Roman"/>
              </a:rPr>
              <a:t> </a:t>
            </a:r>
            <a:r>
              <a:rPr sz="2400" spc="-5" dirty="0">
                <a:latin typeface="Times New Roman"/>
                <a:cs typeface="Times New Roman"/>
              </a:rPr>
              <a:t>oluşturan</a:t>
            </a:r>
            <a:r>
              <a:rPr sz="2400" spc="25" dirty="0">
                <a:latin typeface="Times New Roman"/>
                <a:cs typeface="Times New Roman"/>
              </a:rPr>
              <a:t> </a:t>
            </a:r>
            <a:r>
              <a:rPr sz="2400" spc="-10" dirty="0">
                <a:latin typeface="Times New Roman"/>
                <a:cs typeface="Times New Roman"/>
              </a:rPr>
              <a:t>parçaların</a:t>
            </a:r>
            <a:r>
              <a:rPr sz="2400" spc="50" dirty="0">
                <a:latin typeface="Times New Roman"/>
                <a:cs typeface="Times New Roman"/>
              </a:rPr>
              <a:t> </a:t>
            </a:r>
            <a:r>
              <a:rPr sz="2400" spc="-5" dirty="0">
                <a:latin typeface="Times New Roman"/>
                <a:cs typeface="Times New Roman"/>
              </a:rPr>
              <a:t>toplamından farklıdır”</a:t>
            </a:r>
            <a:endParaRPr sz="2400">
              <a:latin typeface="Times New Roman"/>
              <a:cs typeface="Times New Roman"/>
            </a:endParaRPr>
          </a:p>
        </p:txBody>
      </p:sp>
      <p:pic>
        <p:nvPicPr>
          <p:cNvPr id="4" name="object 4"/>
          <p:cNvPicPr/>
          <p:nvPr/>
        </p:nvPicPr>
        <p:blipFill>
          <a:blip r:embed="rId2" cstate="print"/>
          <a:stretch>
            <a:fillRect/>
          </a:stretch>
        </p:blipFill>
        <p:spPr>
          <a:xfrm>
            <a:off x="2438400" y="2971800"/>
            <a:ext cx="2761487" cy="2716721"/>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7244" y="1661236"/>
            <a:ext cx="5102225" cy="758190"/>
          </a:xfrm>
          <a:prstGeom prst="rect">
            <a:avLst/>
          </a:prstGeom>
        </p:spPr>
        <p:txBody>
          <a:bodyPr vert="horz" wrap="square" lIns="0" tIns="12700" rIns="0" bIns="0" rtlCol="0">
            <a:spAutoFit/>
          </a:bodyPr>
          <a:lstStyle/>
          <a:p>
            <a:pPr marL="12700">
              <a:lnSpc>
                <a:spcPct val="100000"/>
              </a:lnSpc>
              <a:spcBef>
                <a:spcPts val="100"/>
              </a:spcBef>
              <a:tabLst>
                <a:tab pos="1756410" algn="l"/>
                <a:tab pos="3006090" algn="l"/>
                <a:tab pos="4207510" algn="l"/>
              </a:tabLst>
            </a:pPr>
            <a:r>
              <a:rPr sz="2400" b="1" dirty="0">
                <a:solidFill>
                  <a:srgbClr val="FF0000"/>
                </a:solidFill>
                <a:latin typeface="Times New Roman"/>
                <a:cs typeface="Times New Roman"/>
              </a:rPr>
              <a:t>Ben</a:t>
            </a:r>
            <a:r>
              <a:rPr sz="2400" b="1" spc="-10" dirty="0">
                <a:solidFill>
                  <a:srgbClr val="FF0000"/>
                </a:solidFill>
                <a:latin typeface="Times New Roman"/>
                <a:cs typeface="Times New Roman"/>
              </a:rPr>
              <a:t>zer</a:t>
            </a:r>
            <a:r>
              <a:rPr sz="2400" b="1" dirty="0">
                <a:solidFill>
                  <a:srgbClr val="FF0000"/>
                </a:solidFill>
                <a:latin typeface="Times New Roman"/>
                <a:cs typeface="Times New Roman"/>
              </a:rPr>
              <a:t>l</a:t>
            </a:r>
            <a:r>
              <a:rPr sz="2400" b="1" spc="5" dirty="0">
                <a:solidFill>
                  <a:srgbClr val="FF0000"/>
                </a:solidFill>
                <a:latin typeface="Times New Roman"/>
                <a:cs typeface="Times New Roman"/>
              </a:rPr>
              <a:t>i</a:t>
            </a:r>
            <a:r>
              <a:rPr sz="2400" b="1" spc="10" dirty="0">
                <a:solidFill>
                  <a:srgbClr val="FF0000"/>
                </a:solidFill>
                <a:latin typeface="Times New Roman"/>
                <a:cs typeface="Times New Roman"/>
              </a:rPr>
              <a:t>k</a:t>
            </a:r>
            <a:r>
              <a:rPr sz="2400" b="1" dirty="0">
                <a:solidFill>
                  <a:srgbClr val="FF0000"/>
                </a:solidFill>
                <a:latin typeface="Times New Roman"/>
                <a:cs typeface="Times New Roman"/>
              </a:rPr>
              <a:t>:	</a:t>
            </a:r>
            <a:r>
              <a:rPr sz="2400" spc="-20" dirty="0">
                <a:latin typeface="Times New Roman"/>
                <a:cs typeface="Times New Roman"/>
              </a:rPr>
              <a:t>B</a:t>
            </a:r>
            <a:r>
              <a:rPr sz="2400" spc="-10" dirty="0">
                <a:latin typeface="Times New Roman"/>
                <a:cs typeface="Times New Roman"/>
              </a:rPr>
              <a:t>e</a:t>
            </a:r>
            <a:r>
              <a:rPr sz="2400" dirty="0">
                <a:latin typeface="Times New Roman"/>
                <a:cs typeface="Times New Roman"/>
              </a:rPr>
              <a:t>n</a:t>
            </a:r>
            <a:r>
              <a:rPr sz="2400" spc="5" dirty="0">
                <a:latin typeface="Times New Roman"/>
                <a:cs typeface="Times New Roman"/>
              </a:rPr>
              <a:t>z</a:t>
            </a:r>
            <a:r>
              <a:rPr sz="2400" spc="-10" dirty="0">
                <a:latin typeface="Times New Roman"/>
                <a:cs typeface="Times New Roman"/>
              </a:rPr>
              <a:t>e</a:t>
            </a:r>
            <a:r>
              <a:rPr sz="2400" dirty="0">
                <a:latin typeface="Times New Roman"/>
                <a:cs typeface="Times New Roman"/>
              </a:rPr>
              <a:t>r	</a:t>
            </a:r>
            <a:r>
              <a:rPr sz="2400" spc="20" dirty="0">
                <a:latin typeface="Times New Roman"/>
                <a:cs typeface="Times New Roman"/>
              </a:rPr>
              <a:t>ş</a:t>
            </a:r>
            <a:r>
              <a:rPr sz="2400" spc="10" dirty="0">
                <a:latin typeface="Times New Roman"/>
                <a:cs typeface="Times New Roman"/>
              </a:rPr>
              <a:t>e</a:t>
            </a:r>
            <a:r>
              <a:rPr sz="2400" spc="-50" dirty="0">
                <a:latin typeface="Times New Roman"/>
                <a:cs typeface="Times New Roman"/>
              </a:rPr>
              <a:t>y</a:t>
            </a:r>
            <a:r>
              <a:rPr sz="2400" dirty="0">
                <a:latin typeface="Times New Roman"/>
                <a:cs typeface="Times New Roman"/>
              </a:rPr>
              <a:t>le</a:t>
            </a:r>
            <a:r>
              <a:rPr sz="2400" spc="-15" dirty="0">
                <a:latin typeface="Times New Roman"/>
                <a:cs typeface="Times New Roman"/>
              </a:rPr>
              <a:t>r</a:t>
            </a:r>
            <a:r>
              <a:rPr sz="2400" dirty="0">
                <a:latin typeface="Times New Roman"/>
                <a:cs typeface="Times New Roman"/>
              </a:rPr>
              <a:t>i	birlikte</a:t>
            </a:r>
            <a:endParaRPr sz="2400">
              <a:latin typeface="Times New Roman"/>
              <a:cs typeface="Times New Roman"/>
            </a:endParaRPr>
          </a:p>
          <a:p>
            <a:pPr marL="12700">
              <a:lnSpc>
                <a:spcPct val="100000"/>
              </a:lnSpc>
              <a:spcBef>
                <a:spcPts val="5"/>
              </a:spcBef>
            </a:pPr>
            <a:r>
              <a:rPr sz="2400" spc="-5" dirty="0">
                <a:latin typeface="Times New Roman"/>
                <a:cs typeface="Times New Roman"/>
              </a:rPr>
              <a:t>algılama</a:t>
            </a:r>
            <a:r>
              <a:rPr sz="2400" spc="-20" dirty="0">
                <a:latin typeface="Times New Roman"/>
                <a:cs typeface="Times New Roman"/>
              </a:rPr>
              <a:t> </a:t>
            </a:r>
            <a:r>
              <a:rPr sz="2400" spc="-5" dirty="0">
                <a:latin typeface="Times New Roman"/>
                <a:cs typeface="Times New Roman"/>
              </a:rPr>
              <a:t>eğilimimiz</a:t>
            </a:r>
            <a:r>
              <a:rPr sz="2400" spc="-35" dirty="0">
                <a:latin typeface="Times New Roman"/>
                <a:cs typeface="Times New Roman"/>
              </a:rPr>
              <a:t> </a:t>
            </a:r>
            <a:r>
              <a:rPr sz="2400" spc="-25" dirty="0">
                <a:latin typeface="Times New Roman"/>
                <a:cs typeface="Times New Roman"/>
              </a:rPr>
              <a:t>vardır.</a:t>
            </a:r>
            <a:endParaRPr sz="2400">
              <a:latin typeface="Times New Roman"/>
              <a:cs typeface="Times New Roman"/>
            </a:endParaRPr>
          </a:p>
        </p:txBody>
      </p:sp>
      <p:pic>
        <p:nvPicPr>
          <p:cNvPr id="3" name="object 3"/>
          <p:cNvPicPr/>
          <p:nvPr/>
        </p:nvPicPr>
        <p:blipFill>
          <a:blip r:embed="rId2" cstate="print"/>
          <a:stretch>
            <a:fillRect/>
          </a:stretch>
        </p:blipFill>
        <p:spPr>
          <a:xfrm>
            <a:off x="1577486" y="3536739"/>
            <a:ext cx="4060121" cy="2521592"/>
          </a:xfrm>
          <a:prstGeom prst="rect">
            <a:avLst/>
          </a:prstGeom>
        </p:spPr>
      </p:pic>
      <p:sp>
        <p:nvSpPr>
          <p:cNvPr id="4" name="object 4"/>
          <p:cNvSpPr txBox="1"/>
          <p:nvPr/>
        </p:nvSpPr>
        <p:spPr>
          <a:xfrm>
            <a:off x="6558788" y="1661236"/>
            <a:ext cx="4965065" cy="1123950"/>
          </a:xfrm>
          <a:prstGeom prst="rect">
            <a:avLst/>
          </a:prstGeom>
        </p:spPr>
        <p:txBody>
          <a:bodyPr vert="horz" wrap="square" lIns="0" tIns="12700" rIns="0" bIns="0" rtlCol="0">
            <a:spAutoFit/>
          </a:bodyPr>
          <a:lstStyle/>
          <a:p>
            <a:pPr marL="12700" marR="5080" algn="just">
              <a:lnSpc>
                <a:spcPct val="100000"/>
              </a:lnSpc>
              <a:spcBef>
                <a:spcPts val="100"/>
              </a:spcBef>
            </a:pPr>
            <a:r>
              <a:rPr sz="2400" b="1" spc="-30" dirty="0">
                <a:solidFill>
                  <a:srgbClr val="FF0000"/>
                </a:solidFill>
                <a:latin typeface="Times New Roman"/>
                <a:cs typeface="Times New Roman"/>
              </a:rPr>
              <a:t>Yakınlık: </a:t>
            </a:r>
            <a:r>
              <a:rPr sz="2400" spc="-10" dirty="0">
                <a:latin typeface="Times New Roman"/>
                <a:cs typeface="Times New Roman"/>
              </a:rPr>
              <a:t>Zaman </a:t>
            </a:r>
            <a:r>
              <a:rPr sz="2400" spc="-5" dirty="0">
                <a:latin typeface="Times New Roman"/>
                <a:cs typeface="Times New Roman"/>
              </a:rPr>
              <a:t>veya mekânda </a:t>
            </a:r>
            <a:r>
              <a:rPr sz="2400" spc="-15" dirty="0">
                <a:latin typeface="Times New Roman"/>
                <a:cs typeface="Times New Roman"/>
              </a:rPr>
              <a:t>yakın </a:t>
            </a:r>
            <a:r>
              <a:rPr sz="2400" spc="-10" dirty="0">
                <a:latin typeface="Times New Roman"/>
                <a:cs typeface="Times New Roman"/>
              </a:rPr>
              <a:t> </a:t>
            </a:r>
            <a:r>
              <a:rPr sz="2400" dirty="0">
                <a:latin typeface="Times New Roman"/>
                <a:cs typeface="Times New Roman"/>
              </a:rPr>
              <a:t>olan </a:t>
            </a:r>
            <a:r>
              <a:rPr sz="2400" spc="-10" dirty="0">
                <a:latin typeface="Times New Roman"/>
                <a:cs typeface="Times New Roman"/>
              </a:rPr>
              <a:t>şeyleri </a:t>
            </a:r>
            <a:r>
              <a:rPr sz="2400" dirty="0">
                <a:latin typeface="Times New Roman"/>
                <a:cs typeface="Times New Roman"/>
              </a:rPr>
              <a:t>birlikte </a:t>
            </a:r>
            <a:r>
              <a:rPr sz="2400" spc="-5" dirty="0">
                <a:latin typeface="Times New Roman"/>
                <a:cs typeface="Times New Roman"/>
              </a:rPr>
              <a:t>algılama </a:t>
            </a:r>
            <a:r>
              <a:rPr sz="2400" spc="-10" dirty="0">
                <a:latin typeface="Times New Roman"/>
                <a:cs typeface="Times New Roman"/>
              </a:rPr>
              <a:t>eğilimimiz </a:t>
            </a:r>
            <a:r>
              <a:rPr sz="2400" spc="-585" dirty="0">
                <a:latin typeface="Times New Roman"/>
                <a:cs typeface="Times New Roman"/>
              </a:rPr>
              <a:t> </a:t>
            </a:r>
            <a:r>
              <a:rPr sz="2400" spc="-25" dirty="0">
                <a:latin typeface="Times New Roman"/>
                <a:cs typeface="Times New Roman"/>
              </a:rPr>
              <a:t>vardır.</a:t>
            </a:r>
            <a:endParaRPr sz="2400">
              <a:latin typeface="Times New Roman"/>
              <a:cs typeface="Times New Roman"/>
            </a:endParaRPr>
          </a:p>
        </p:txBody>
      </p:sp>
      <p:pic>
        <p:nvPicPr>
          <p:cNvPr id="5" name="object 5"/>
          <p:cNvPicPr/>
          <p:nvPr/>
        </p:nvPicPr>
        <p:blipFill>
          <a:blip r:embed="rId3" cstate="print"/>
          <a:stretch>
            <a:fillRect/>
          </a:stretch>
        </p:blipFill>
        <p:spPr>
          <a:xfrm>
            <a:off x="7545553" y="3370044"/>
            <a:ext cx="3207164" cy="2452376"/>
          </a:xfrm>
          <a:prstGeom prst="rect">
            <a:avLst/>
          </a:prstGeom>
        </p:spPr>
      </p:pic>
      <p:sp>
        <p:nvSpPr>
          <p:cNvPr id="6" name="object 6"/>
          <p:cNvSpPr txBox="1">
            <a:spLocks noGrp="1"/>
          </p:cNvSpPr>
          <p:nvPr>
            <p:ph type="title"/>
          </p:nvPr>
        </p:nvSpPr>
        <p:spPr>
          <a:xfrm>
            <a:off x="917244" y="671906"/>
            <a:ext cx="8996045" cy="574675"/>
          </a:xfrm>
          <a:prstGeom prst="rect">
            <a:avLst/>
          </a:prstGeom>
        </p:spPr>
        <p:txBody>
          <a:bodyPr vert="horz" wrap="square" lIns="0" tIns="12700" rIns="0" bIns="0" rtlCol="0">
            <a:spAutoFit/>
          </a:bodyPr>
          <a:lstStyle/>
          <a:p>
            <a:pPr marL="12700">
              <a:lnSpc>
                <a:spcPct val="100000"/>
              </a:lnSpc>
              <a:spcBef>
                <a:spcPts val="100"/>
              </a:spcBef>
            </a:pPr>
            <a:r>
              <a:rPr dirty="0"/>
              <a:t>3.1.</a:t>
            </a:r>
            <a:r>
              <a:rPr spc="5" dirty="0"/>
              <a:t> </a:t>
            </a:r>
            <a:r>
              <a:rPr spc="-65" dirty="0"/>
              <a:t>Temel</a:t>
            </a:r>
            <a:r>
              <a:rPr spc="-25" dirty="0"/>
              <a:t> </a:t>
            </a:r>
            <a:r>
              <a:rPr dirty="0"/>
              <a:t>algılama</a:t>
            </a:r>
            <a:r>
              <a:rPr spc="-35" dirty="0"/>
              <a:t> </a:t>
            </a:r>
            <a:r>
              <a:rPr dirty="0"/>
              <a:t>ilkeleri:</a:t>
            </a:r>
            <a:r>
              <a:rPr spc="-175" dirty="0"/>
              <a:t> </a:t>
            </a:r>
            <a:r>
              <a:rPr dirty="0"/>
              <a:t>Algısal </a:t>
            </a:r>
            <a:r>
              <a:rPr spc="-5" dirty="0"/>
              <a:t>örgütlenme</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6558788" y="1724990"/>
            <a:ext cx="4889500" cy="1123950"/>
          </a:xfrm>
          <a:prstGeom prst="rect">
            <a:avLst/>
          </a:prstGeom>
        </p:spPr>
        <p:txBody>
          <a:bodyPr vert="horz" wrap="square" lIns="0" tIns="12700" rIns="0" bIns="0" rtlCol="0">
            <a:spAutoFit/>
          </a:bodyPr>
          <a:lstStyle/>
          <a:p>
            <a:pPr marL="12700" marR="5080" algn="just">
              <a:lnSpc>
                <a:spcPct val="100000"/>
              </a:lnSpc>
              <a:spcBef>
                <a:spcPts val="100"/>
              </a:spcBef>
            </a:pPr>
            <a:r>
              <a:rPr sz="2400" b="1" spc="-5" dirty="0">
                <a:solidFill>
                  <a:srgbClr val="FF0000"/>
                </a:solidFill>
                <a:latin typeface="Times New Roman"/>
                <a:cs typeface="Times New Roman"/>
              </a:rPr>
              <a:t>Şekil-zemin: </a:t>
            </a:r>
            <a:r>
              <a:rPr sz="2400" dirty="0">
                <a:latin typeface="Times New Roman"/>
                <a:cs typeface="Times New Roman"/>
              </a:rPr>
              <a:t>Tüm </a:t>
            </a:r>
            <a:r>
              <a:rPr sz="2400" spc="-5" dirty="0">
                <a:latin typeface="Times New Roman"/>
                <a:cs typeface="Times New Roman"/>
              </a:rPr>
              <a:t>algılamalarda şekil, </a:t>
            </a:r>
            <a:r>
              <a:rPr sz="2400" dirty="0">
                <a:latin typeface="Times New Roman"/>
                <a:cs typeface="Times New Roman"/>
              </a:rPr>
              <a:t> </a:t>
            </a:r>
            <a:r>
              <a:rPr sz="2400" spc="-5" dirty="0">
                <a:latin typeface="Times New Roman"/>
                <a:cs typeface="Times New Roman"/>
              </a:rPr>
              <a:t>arka</a:t>
            </a:r>
            <a:r>
              <a:rPr sz="2400" dirty="0">
                <a:latin typeface="Times New Roman"/>
                <a:cs typeface="Times New Roman"/>
              </a:rPr>
              <a:t> </a:t>
            </a:r>
            <a:r>
              <a:rPr sz="2400" spc="-15" dirty="0">
                <a:latin typeface="Times New Roman"/>
                <a:cs typeface="Times New Roman"/>
              </a:rPr>
              <a:t>yüzeyi</a:t>
            </a:r>
            <a:r>
              <a:rPr sz="2400" spc="575" dirty="0">
                <a:latin typeface="Times New Roman"/>
                <a:cs typeface="Times New Roman"/>
              </a:rPr>
              <a:t> </a:t>
            </a:r>
            <a:r>
              <a:rPr sz="2400" spc="-5" dirty="0">
                <a:latin typeface="Times New Roman"/>
                <a:cs typeface="Times New Roman"/>
              </a:rPr>
              <a:t>oluşturan</a:t>
            </a:r>
            <a:r>
              <a:rPr sz="2400" dirty="0">
                <a:latin typeface="Times New Roman"/>
                <a:cs typeface="Times New Roman"/>
              </a:rPr>
              <a:t> zemin</a:t>
            </a:r>
            <a:r>
              <a:rPr sz="2400" spc="5" dirty="0">
                <a:latin typeface="Times New Roman"/>
                <a:cs typeface="Times New Roman"/>
              </a:rPr>
              <a:t> </a:t>
            </a:r>
            <a:r>
              <a:rPr sz="2400" dirty="0">
                <a:latin typeface="Times New Roman"/>
                <a:cs typeface="Times New Roman"/>
              </a:rPr>
              <a:t>içinde </a:t>
            </a:r>
            <a:r>
              <a:rPr sz="2400" spc="-585" dirty="0">
                <a:latin typeface="Times New Roman"/>
                <a:cs typeface="Times New Roman"/>
              </a:rPr>
              <a:t> </a:t>
            </a:r>
            <a:r>
              <a:rPr sz="2400" spc="-5" dirty="0">
                <a:latin typeface="Times New Roman"/>
                <a:cs typeface="Times New Roman"/>
              </a:rPr>
              <a:t>anlam </a:t>
            </a:r>
            <a:r>
              <a:rPr sz="2400" spc="-20" dirty="0">
                <a:latin typeface="Times New Roman"/>
                <a:cs typeface="Times New Roman"/>
              </a:rPr>
              <a:t>kazanır.</a:t>
            </a:r>
            <a:endParaRPr sz="2400" dirty="0">
              <a:latin typeface="Times New Roman"/>
              <a:cs typeface="Times New Roman"/>
            </a:endParaRPr>
          </a:p>
        </p:txBody>
      </p:sp>
      <p:pic>
        <p:nvPicPr>
          <p:cNvPr id="5" name="object 5"/>
          <p:cNvPicPr/>
          <p:nvPr/>
        </p:nvPicPr>
        <p:blipFill>
          <a:blip r:embed="rId2" cstate="print"/>
          <a:stretch>
            <a:fillRect/>
          </a:stretch>
        </p:blipFill>
        <p:spPr>
          <a:xfrm>
            <a:off x="7641335" y="3613363"/>
            <a:ext cx="3208395" cy="2554002"/>
          </a:xfrm>
          <a:prstGeom prst="rect">
            <a:avLst/>
          </a:prstGeom>
        </p:spPr>
      </p:pic>
      <p:sp>
        <p:nvSpPr>
          <p:cNvPr id="6" name="object 6"/>
          <p:cNvSpPr txBox="1">
            <a:spLocks noGrp="1"/>
          </p:cNvSpPr>
          <p:nvPr>
            <p:ph type="title"/>
          </p:nvPr>
        </p:nvSpPr>
        <p:spPr>
          <a:xfrm>
            <a:off x="917244" y="725881"/>
            <a:ext cx="8996045" cy="574675"/>
          </a:xfrm>
          <a:prstGeom prst="rect">
            <a:avLst/>
          </a:prstGeom>
        </p:spPr>
        <p:txBody>
          <a:bodyPr vert="horz" wrap="square" lIns="0" tIns="12700" rIns="0" bIns="0" rtlCol="0">
            <a:spAutoFit/>
          </a:bodyPr>
          <a:lstStyle/>
          <a:p>
            <a:pPr marL="12700">
              <a:lnSpc>
                <a:spcPct val="100000"/>
              </a:lnSpc>
              <a:spcBef>
                <a:spcPts val="100"/>
              </a:spcBef>
            </a:pPr>
            <a:r>
              <a:rPr dirty="0"/>
              <a:t>3.1.</a:t>
            </a:r>
            <a:r>
              <a:rPr spc="5" dirty="0"/>
              <a:t> </a:t>
            </a:r>
            <a:r>
              <a:rPr spc="-65" dirty="0"/>
              <a:t>Temel</a:t>
            </a:r>
            <a:r>
              <a:rPr spc="-25" dirty="0"/>
              <a:t> </a:t>
            </a:r>
            <a:r>
              <a:rPr dirty="0"/>
              <a:t>algılama</a:t>
            </a:r>
            <a:r>
              <a:rPr spc="-35" dirty="0"/>
              <a:t> </a:t>
            </a:r>
            <a:r>
              <a:rPr dirty="0"/>
              <a:t>ilkeleri:</a:t>
            </a:r>
            <a:r>
              <a:rPr spc="-175" dirty="0"/>
              <a:t> </a:t>
            </a:r>
            <a:r>
              <a:rPr dirty="0"/>
              <a:t>Algısal </a:t>
            </a:r>
            <a:r>
              <a:rPr spc="-5" dirty="0"/>
              <a:t>örgütlenme</a:t>
            </a:r>
          </a:p>
        </p:txBody>
      </p:sp>
      <p:sp>
        <p:nvSpPr>
          <p:cNvPr id="7" name="object 3"/>
          <p:cNvSpPr txBox="1"/>
          <p:nvPr/>
        </p:nvSpPr>
        <p:spPr>
          <a:xfrm>
            <a:off x="1143000" y="1724990"/>
            <a:ext cx="4889500" cy="1490152"/>
          </a:xfrm>
          <a:prstGeom prst="rect">
            <a:avLst/>
          </a:prstGeom>
        </p:spPr>
        <p:txBody>
          <a:bodyPr vert="horz" wrap="square" lIns="0" tIns="12700" rIns="0" bIns="0" rtlCol="0">
            <a:spAutoFit/>
          </a:bodyPr>
          <a:lstStyle/>
          <a:p>
            <a:pPr marL="12700" marR="5080" algn="just">
              <a:lnSpc>
                <a:spcPct val="100000"/>
              </a:lnSpc>
              <a:spcBef>
                <a:spcPts val="100"/>
              </a:spcBef>
            </a:pPr>
            <a:r>
              <a:rPr lang="tr-TR" sz="2400" b="1" spc="-5" dirty="0" smtClean="0">
                <a:solidFill>
                  <a:srgbClr val="FF0000"/>
                </a:solidFill>
                <a:latin typeface="Times New Roman"/>
                <a:cs typeface="Times New Roman"/>
              </a:rPr>
              <a:t>Bütünlük </a:t>
            </a:r>
            <a:r>
              <a:rPr sz="2400" b="1" spc="-5" dirty="0" smtClean="0">
                <a:solidFill>
                  <a:srgbClr val="FF0000"/>
                </a:solidFill>
                <a:latin typeface="Times New Roman"/>
                <a:cs typeface="Times New Roman"/>
              </a:rPr>
              <a:t>: </a:t>
            </a:r>
            <a:r>
              <a:rPr lang="tr-TR" sz="2400" spc="-5" dirty="0">
                <a:latin typeface="Times New Roman"/>
                <a:cs typeface="Times New Roman"/>
              </a:rPr>
              <a:t>Tam olmayan şekiller ya da yeterli uyarıcı olmayan durumlarda boşlukları tamamlayarak bütünler ve öyle algılarız</a:t>
            </a:r>
          </a:p>
        </p:txBody>
      </p:sp>
      <p:pic>
        <p:nvPicPr>
          <p:cNvPr id="8" name="Picture 2" descr="C:\Users\k\Desktop\moving-dot-dog.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09006" y="3644435"/>
            <a:ext cx="2757487" cy="2716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244" y="725881"/>
            <a:ext cx="9533890" cy="574675"/>
          </a:xfrm>
          <a:prstGeom prst="rect">
            <a:avLst/>
          </a:prstGeom>
        </p:spPr>
        <p:txBody>
          <a:bodyPr vert="horz" wrap="square" lIns="0" tIns="12700" rIns="0" bIns="0" rtlCol="0">
            <a:spAutoFit/>
          </a:bodyPr>
          <a:lstStyle/>
          <a:p>
            <a:pPr marL="12700">
              <a:lnSpc>
                <a:spcPct val="100000"/>
              </a:lnSpc>
              <a:spcBef>
                <a:spcPts val="100"/>
              </a:spcBef>
            </a:pPr>
            <a:r>
              <a:rPr dirty="0"/>
              <a:t>3.2.</a:t>
            </a:r>
            <a:r>
              <a:rPr spc="-10" dirty="0"/>
              <a:t> </a:t>
            </a:r>
            <a:r>
              <a:rPr spc="-65" dirty="0"/>
              <a:t>Temel</a:t>
            </a:r>
            <a:r>
              <a:rPr spc="-30" dirty="0"/>
              <a:t> </a:t>
            </a:r>
            <a:r>
              <a:rPr dirty="0"/>
              <a:t>algılama</a:t>
            </a:r>
            <a:r>
              <a:rPr spc="-40" dirty="0"/>
              <a:t> </a:t>
            </a:r>
            <a:r>
              <a:rPr dirty="0"/>
              <a:t>ilkeleri:</a:t>
            </a:r>
            <a:r>
              <a:rPr spc="-175" dirty="0"/>
              <a:t> </a:t>
            </a:r>
            <a:r>
              <a:rPr dirty="0"/>
              <a:t>Algısal</a:t>
            </a:r>
            <a:r>
              <a:rPr spc="-5" dirty="0"/>
              <a:t> </a:t>
            </a:r>
            <a:r>
              <a:rPr dirty="0"/>
              <a:t>değişmezlikler</a:t>
            </a:r>
          </a:p>
        </p:txBody>
      </p:sp>
      <p:sp>
        <p:nvSpPr>
          <p:cNvPr id="3" name="object 3"/>
          <p:cNvSpPr txBox="1"/>
          <p:nvPr/>
        </p:nvSpPr>
        <p:spPr>
          <a:xfrm>
            <a:off x="917244" y="1750567"/>
            <a:ext cx="9389110" cy="757555"/>
          </a:xfrm>
          <a:prstGeom prst="rect">
            <a:avLst/>
          </a:prstGeom>
        </p:spPr>
        <p:txBody>
          <a:bodyPr vert="horz" wrap="square" lIns="0" tIns="12700" rIns="0" bIns="0" rtlCol="0">
            <a:spAutoFit/>
          </a:bodyPr>
          <a:lstStyle/>
          <a:p>
            <a:pPr marL="12700" marR="5080">
              <a:lnSpc>
                <a:spcPct val="100000"/>
              </a:lnSpc>
              <a:spcBef>
                <a:spcPts val="100"/>
              </a:spcBef>
              <a:tabLst>
                <a:tab pos="1122045" algn="l"/>
                <a:tab pos="2957195" algn="l"/>
                <a:tab pos="4182745" algn="l"/>
                <a:tab pos="5780405" algn="l"/>
                <a:tab pos="7463790" algn="l"/>
                <a:tab pos="8664575" algn="l"/>
              </a:tabLst>
            </a:pPr>
            <a:r>
              <a:rPr sz="2400" b="1" spc="-5" dirty="0">
                <a:latin typeface="Times New Roman"/>
                <a:cs typeface="Times New Roman"/>
              </a:rPr>
              <a:t>Algı</a:t>
            </a:r>
            <a:r>
              <a:rPr sz="2400" b="1" dirty="0">
                <a:latin typeface="Times New Roman"/>
                <a:cs typeface="Times New Roman"/>
              </a:rPr>
              <a:t>sal	</a:t>
            </a:r>
            <a:r>
              <a:rPr sz="2400" b="1" spc="5" dirty="0">
                <a:latin typeface="Times New Roman"/>
                <a:cs typeface="Times New Roman"/>
              </a:rPr>
              <a:t>d</a:t>
            </a:r>
            <a:r>
              <a:rPr sz="2400" b="1" spc="-10" dirty="0">
                <a:latin typeface="Times New Roman"/>
                <a:cs typeface="Times New Roman"/>
              </a:rPr>
              <a:t>e</a:t>
            </a:r>
            <a:r>
              <a:rPr sz="2400" b="1" dirty="0">
                <a:latin typeface="Times New Roman"/>
                <a:cs typeface="Times New Roman"/>
              </a:rPr>
              <a:t>ğiş</a:t>
            </a:r>
            <a:r>
              <a:rPr sz="2400" b="1" spc="-25" dirty="0">
                <a:latin typeface="Times New Roman"/>
                <a:cs typeface="Times New Roman"/>
              </a:rPr>
              <a:t>m</a:t>
            </a:r>
            <a:r>
              <a:rPr sz="2400" b="1" spc="-10" dirty="0">
                <a:latin typeface="Times New Roman"/>
                <a:cs typeface="Times New Roman"/>
              </a:rPr>
              <a:t>ez</a:t>
            </a:r>
            <a:r>
              <a:rPr sz="2400" b="1" dirty="0">
                <a:latin typeface="Times New Roman"/>
                <a:cs typeface="Times New Roman"/>
              </a:rPr>
              <a:t>l</a:t>
            </a:r>
            <a:r>
              <a:rPr sz="2400" b="1" spc="5" dirty="0">
                <a:latin typeface="Times New Roman"/>
                <a:cs typeface="Times New Roman"/>
              </a:rPr>
              <a:t>i</a:t>
            </a:r>
            <a:r>
              <a:rPr sz="2400" b="1" spc="15" dirty="0">
                <a:latin typeface="Times New Roman"/>
                <a:cs typeface="Times New Roman"/>
              </a:rPr>
              <a:t>k</a:t>
            </a:r>
            <a:r>
              <a:rPr sz="2400" b="1" dirty="0">
                <a:latin typeface="Times New Roman"/>
                <a:cs typeface="Times New Roman"/>
              </a:rPr>
              <a:t>:	</a:t>
            </a:r>
            <a:r>
              <a:rPr sz="2400" spc="-5" dirty="0">
                <a:latin typeface="Times New Roman"/>
                <a:cs typeface="Times New Roman"/>
              </a:rPr>
              <a:t>D</a:t>
            </a:r>
            <a:r>
              <a:rPr sz="2400" spc="10" dirty="0">
                <a:latin typeface="Times New Roman"/>
                <a:cs typeface="Times New Roman"/>
              </a:rPr>
              <a:t>u</a:t>
            </a:r>
            <a:r>
              <a:rPr sz="2400" spc="-50" dirty="0">
                <a:latin typeface="Times New Roman"/>
                <a:cs typeface="Times New Roman"/>
              </a:rPr>
              <a:t>y</a:t>
            </a:r>
            <a:r>
              <a:rPr sz="2400" spc="-5" dirty="0">
                <a:latin typeface="Times New Roman"/>
                <a:cs typeface="Times New Roman"/>
              </a:rPr>
              <a:t>u</a:t>
            </a:r>
            <a:r>
              <a:rPr sz="2400" spc="15" dirty="0">
                <a:latin typeface="Times New Roman"/>
                <a:cs typeface="Times New Roman"/>
              </a:rPr>
              <a:t>s</a:t>
            </a:r>
            <a:r>
              <a:rPr sz="2400" spc="-10" dirty="0">
                <a:latin typeface="Times New Roman"/>
                <a:cs typeface="Times New Roman"/>
              </a:rPr>
              <a:t>a</a:t>
            </a:r>
            <a:r>
              <a:rPr sz="2400" dirty="0">
                <a:latin typeface="Times New Roman"/>
                <a:cs typeface="Times New Roman"/>
              </a:rPr>
              <a:t>l	</a:t>
            </a:r>
            <a:r>
              <a:rPr sz="2400" spc="45" dirty="0">
                <a:latin typeface="Times New Roman"/>
                <a:cs typeface="Times New Roman"/>
              </a:rPr>
              <a:t>u</a:t>
            </a:r>
            <a:r>
              <a:rPr sz="2400" spc="-50" dirty="0">
                <a:latin typeface="Times New Roman"/>
                <a:cs typeface="Times New Roman"/>
              </a:rPr>
              <a:t>y</a:t>
            </a:r>
            <a:r>
              <a:rPr sz="2400" spc="-10" dirty="0">
                <a:latin typeface="Times New Roman"/>
                <a:cs typeface="Times New Roman"/>
              </a:rPr>
              <a:t>a</a:t>
            </a:r>
            <a:r>
              <a:rPr sz="2400" dirty="0">
                <a:latin typeface="Times New Roman"/>
                <a:cs typeface="Times New Roman"/>
              </a:rPr>
              <a:t>rımd</a:t>
            </a:r>
            <a:r>
              <a:rPr sz="2400" spc="-10" dirty="0">
                <a:latin typeface="Times New Roman"/>
                <a:cs typeface="Times New Roman"/>
              </a:rPr>
              <a:t>a</a:t>
            </a:r>
            <a:r>
              <a:rPr sz="2400" dirty="0">
                <a:latin typeface="Times New Roman"/>
                <a:cs typeface="Times New Roman"/>
              </a:rPr>
              <a:t>ki	d</a:t>
            </a:r>
            <a:r>
              <a:rPr sz="2400" spc="15" dirty="0">
                <a:latin typeface="Times New Roman"/>
                <a:cs typeface="Times New Roman"/>
              </a:rPr>
              <a:t>e</a:t>
            </a:r>
            <a:r>
              <a:rPr sz="2400" spc="-25" dirty="0">
                <a:latin typeface="Times New Roman"/>
                <a:cs typeface="Times New Roman"/>
              </a:rPr>
              <a:t>ğ</a:t>
            </a:r>
            <a:r>
              <a:rPr sz="2400" dirty="0">
                <a:latin typeface="Times New Roman"/>
                <a:cs typeface="Times New Roman"/>
              </a:rPr>
              <a:t>i</a:t>
            </a:r>
            <a:r>
              <a:rPr sz="2400" spc="10" dirty="0">
                <a:latin typeface="Times New Roman"/>
                <a:cs typeface="Times New Roman"/>
              </a:rPr>
              <a:t>ş</a:t>
            </a:r>
            <a:r>
              <a:rPr sz="2400" dirty="0">
                <a:latin typeface="Times New Roman"/>
                <a:cs typeface="Times New Roman"/>
              </a:rPr>
              <a:t>melere	ra</a:t>
            </a:r>
            <a:r>
              <a:rPr sz="2400" spc="-25" dirty="0">
                <a:latin typeface="Times New Roman"/>
                <a:cs typeface="Times New Roman"/>
              </a:rPr>
              <a:t>ğ</a:t>
            </a:r>
            <a:r>
              <a:rPr sz="2400" dirty="0">
                <a:latin typeface="Times New Roman"/>
                <a:cs typeface="Times New Roman"/>
              </a:rPr>
              <a:t>men,	</a:t>
            </a:r>
            <a:r>
              <a:rPr sz="2400" spc="-25" dirty="0">
                <a:latin typeface="Times New Roman"/>
                <a:cs typeface="Times New Roman"/>
              </a:rPr>
              <a:t>g</a:t>
            </a:r>
            <a:r>
              <a:rPr sz="2400" spc="20" dirty="0">
                <a:latin typeface="Times New Roman"/>
                <a:cs typeface="Times New Roman"/>
              </a:rPr>
              <a:t>ö</a:t>
            </a:r>
            <a:r>
              <a:rPr sz="2400" spc="10" dirty="0">
                <a:latin typeface="Times New Roman"/>
                <a:cs typeface="Times New Roman"/>
              </a:rPr>
              <a:t>r</a:t>
            </a:r>
            <a:r>
              <a:rPr sz="2400" spc="-10" dirty="0">
                <a:latin typeface="Times New Roman"/>
                <a:cs typeface="Times New Roman"/>
              </a:rPr>
              <a:t>e</a:t>
            </a:r>
            <a:r>
              <a:rPr sz="2400" dirty="0">
                <a:latin typeface="Times New Roman"/>
                <a:cs typeface="Times New Roman"/>
              </a:rPr>
              <a:t>li  </a:t>
            </a:r>
            <a:r>
              <a:rPr sz="2400" spc="-5" dirty="0">
                <a:latin typeface="Times New Roman"/>
                <a:cs typeface="Times New Roman"/>
              </a:rPr>
              <a:t>nesneleri</a:t>
            </a:r>
            <a:r>
              <a:rPr sz="2400" dirty="0">
                <a:latin typeface="Times New Roman"/>
                <a:cs typeface="Times New Roman"/>
              </a:rPr>
              <a:t> </a:t>
            </a:r>
            <a:r>
              <a:rPr sz="2400" spc="-5" dirty="0">
                <a:latin typeface="Times New Roman"/>
                <a:cs typeface="Times New Roman"/>
              </a:rPr>
              <a:t>sabit</a:t>
            </a:r>
            <a:r>
              <a:rPr sz="2400" spc="5" dirty="0">
                <a:latin typeface="Times New Roman"/>
                <a:cs typeface="Times New Roman"/>
              </a:rPr>
              <a:t> </a:t>
            </a:r>
            <a:r>
              <a:rPr sz="2400" spc="-5" dirty="0">
                <a:latin typeface="Times New Roman"/>
                <a:cs typeface="Times New Roman"/>
              </a:rPr>
              <a:t>ve</a:t>
            </a:r>
            <a:r>
              <a:rPr sz="2400" spc="-10" dirty="0">
                <a:latin typeface="Times New Roman"/>
                <a:cs typeface="Times New Roman"/>
              </a:rPr>
              <a:t> </a:t>
            </a:r>
            <a:r>
              <a:rPr sz="2400" spc="-5" dirty="0">
                <a:latin typeface="Times New Roman"/>
                <a:cs typeface="Times New Roman"/>
              </a:rPr>
              <a:t>değişmez</a:t>
            </a:r>
            <a:r>
              <a:rPr sz="2400" spc="15" dirty="0">
                <a:latin typeface="Times New Roman"/>
                <a:cs typeface="Times New Roman"/>
              </a:rPr>
              <a:t> </a:t>
            </a:r>
            <a:r>
              <a:rPr sz="2400" spc="-5" dirty="0">
                <a:latin typeface="Times New Roman"/>
                <a:cs typeface="Times New Roman"/>
              </a:rPr>
              <a:t>olarak</a:t>
            </a:r>
            <a:r>
              <a:rPr sz="2400" spc="20" dirty="0">
                <a:latin typeface="Times New Roman"/>
                <a:cs typeface="Times New Roman"/>
              </a:rPr>
              <a:t> </a:t>
            </a:r>
            <a:r>
              <a:rPr sz="2400" spc="-5" dirty="0">
                <a:latin typeface="Times New Roman"/>
                <a:cs typeface="Times New Roman"/>
              </a:rPr>
              <a:t>algılama eğilimi</a:t>
            </a:r>
            <a:endParaRPr sz="2400">
              <a:latin typeface="Times New Roman"/>
              <a:cs typeface="Times New Roman"/>
            </a:endParaRPr>
          </a:p>
        </p:txBody>
      </p:sp>
      <p:sp>
        <p:nvSpPr>
          <p:cNvPr id="4" name="object 4"/>
          <p:cNvSpPr txBox="1"/>
          <p:nvPr/>
        </p:nvSpPr>
        <p:spPr>
          <a:xfrm>
            <a:off x="10493502" y="1750567"/>
            <a:ext cx="78422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Times New Roman"/>
                <a:cs typeface="Times New Roman"/>
              </a:rPr>
              <a:t>ola</a:t>
            </a:r>
            <a:r>
              <a:rPr sz="2400" spc="-15" dirty="0">
                <a:latin typeface="Times New Roman"/>
                <a:cs typeface="Times New Roman"/>
              </a:rPr>
              <a:t>r</a:t>
            </a:r>
            <a:r>
              <a:rPr sz="2400" spc="-10" dirty="0">
                <a:latin typeface="Times New Roman"/>
                <a:cs typeface="Times New Roman"/>
              </a:rPr>
              <a:t>a</a:t>
            </a:r>
            <a:r>
              <a:rPr sz="2400" dirty="0">
                <a:latin typeface="Times New Roman"/>
                <a:cs typeface="Times New Roman"/>
              </a:rPr>
              <a:t>k</a:t>
            </a:r>
            <a:endParaRPr sz="2400">
              <a:latin typeface="Times New Roman"/>
              <a:cs typeface="Times New Roman"/>
            </a:endParaRPr>
          </a:p>
        </p:txBody>
      </p:sp>
      <p:sp>
        <p:nvSpPr>
          <p:cNvPr id="5" name="object 5"/>
          <p:cNvSpPr txBox="1"/>
          <p:nvPr/>
        </p:nvSpPr>
        <p:spPr>
          <a:xfrm>
            <a:off x="917244" y="2847797"/>
            <a:ext cx="10359390" cy="112082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1300" algn="l"/>
                <a:tab pos="1149350" algn="l"/>
                <a:tab pos="2582545" algn="l"/>
                <a:tab pos="3512185" algn="l"/>
                <a:tab pos="4874895" algn="l"/>
                <a:tab pos="5497195" algn="l"/>
                <a:tab pos="6798945" algn="l"/>
                <a:tab pos="7268209" algn="l"/>
                <a:tab pos="7890509" algn="l"/>
                <a:tab pos="8661400" algn="l"/>
                <a:tab pos="9789795" algn="l"/>
              </a:tabLst>
            </a:pPr>
            <a:r>
              <a:rPr sz="2400" spc="-20" dirty="0">
                <a:latin typeface="Times New Roman"/>
                <a:cs typeface="Times New Roman"/>
              </a:rPr>
              <a:t>B</a:t>
            </a:r>
            <a:r>
              <a:rPr sz="2400" spc="40" dirty="0">
                <a:latin typeface="Times New Roman"/>
                <a:cs typeface="Times New Roman"/>
              </a:rPr>
              <a:t>ö</a:t>
            </a:r>
            <a:r>
              <a:rPr sz="2400" spc="-75" dirty="0">
                <a:latin typeface="Times New Roman"/>
                <a:cs typeface="Times New Roman"/>
              </a:rPr>
              <a:t>y</a:t>
            </a:r>
            <a:r>
              <a:rPr sz="2400" spc="25" dirty="0">
                <a:latin typeface="Times New Roman"/>
                <a:cs typeface="Times New Roman"/>
              </a:rPr>
              <a:t>l</a:t>
            </a:r>
            <a:r>
              <a:rPr sz="2400" dirty="0">
                <a:latin typeface="Times New Roman"/>
                <a:cs typeface="Times New Roman"/>
              </a:rPr>
              <a:t>e	olmas</a:t>
            </a:r>
            <a:r>
              <a:rPr sz="2400" spc="5" dirty="0">
                <a:latin typeface="Times New Roman"/>
                <a:cs typeface="Times New Roman"/>
              </a:rPr>
              <a:t>a</a:t>
            </a:r>
            <a:r>
              <a:rPr sz="2400" spc="-50" dirty="0">
                <a:latin typeface="Times New Roman"/>
                <a:cs typeface="Times New Roman"/>
              </a:rPr>
              <a:t>y</a:t>
            </a:r>
            <a:r>
              <a:rPr sz="2400" dirty="0">
                <a:latin typeface="Times New Roman"/>
                <a:cs typeface="Times New Roman"/>
              </a:rPr>
              <a:t>dı	dü</a:t>
            </a:r>
            <a:r>
              <a:rPr sz="2400" spc="15" dirty="0">
                <a:latin typeface="Times New Roman"/>
                <a:cs typeface="Times New Roman"/>
              </a:rPr>
              <a:t>n</a:t>
            </a:r>
            <a:r>
              <a:rPr sz="2400" spc="-50" dirty="0">
                <a:latin typeface="Times New Roman"/>
                <a:cs typeface="Times New Roman"/>
              </a:rPr>
              <a:t>y</a:t>
            </a:r>
            <a:r>
              <a:rPr sz="2400" dirty="0">
                <a:latin typeface="Times New Roman"/>
                <a:cs typeface="Times New Roman"/>
              </a:rPr>
              <a:t>a	</a:t>
            </a:r>
            <a:r>
              <a:rPr sz="2400" spc="-25" dirty="0">
                <a:latin typeface="Times New Roman"/>
                <a:cs typeface="Times New Roman"/>
              </a:rPr>
              <a:t>g</a:t>
            </a:r>
            <a:r>
              <a:rPr sz="2400" spc="-10" dirty="0">
                <a:latin typeface="Times New Roman"/>
                <a:cs typeface="Times New Roman"/>
              </a:rPr>
              <a:t>e</a:t>
            </a:r>
            <a:r>
              <a:rPr sz="2400" spc="10" dirty="0">
                <a:latin typeface="Times New Roman"/>
                <a:cs typeface="Times New Roman"/>
              </a:rPr>
              <a:t>r</a:t>
            </a:r>
            <a:r>
              <a:rPr sz="2400" spc="-10" dirty="0">
                <a:latin typeface="Times New Roman"/>
                <a:cs typeface="Times New Roman"/>
              </a:rPr>
              <a:t>çe</a:t>
            </a:r>
            <a:r>
              <a:rPr sz="2400" dirty="0">
                <a:latin typeface="Times New Roman"/>
                <a:cs typeface="Times New Roman"/>
              </a:rPr>
              <a:t>kt</a:t>
            </a:r>
            <a:r>
              <a:rPr sz="2400" spc="-10" dirty="0">
                <a:latin typeface="Times New Roman"/>
                <a:cs typeface="Times New Roman"/>
              </a:rPr>
              <a:t>e</a:t>
            </a:r>
            <a:r>
              <a:rPr sz="2400" dirty="0">
                <a:latin typeface="Times New Roman"/>
                <a:cs typeface="Times New Roman"/>
              </a:rPr>
              <a:t>n	</a:t>
            </a:r>
            <a:r>
              <a:rPr sz="2400" spc="-10" dirty="0">
                <a:latin typeface="Times New Roman"/>
                <a:cs typeface="Times New Roman"/>
              </a:rPr>
              <a:t>ç</a:t>
            </a:r>
            <a:r>
              <a:rPr sz="2400" dirty="0">
                <a:latin typeface="Times New Roman"/>
                <a:cs typeface="Times New Roman"/>
              </a:rPr>
              <a:t>ok	k</a:t>
            </a:r>
            <a:r>
              <a:rPr sz="2400" spc="-15" dirty="0">
                <a:latin typeface="Times New Roman"/>
                <a:cs typeface="Times New Roman"/>
              </a:rPr>
              <a:t>a</a:t>
            </a:r>
            <a:r>
              <a:rPr sz="2400" spc="-10" dirty="0">
                <a:latin typeface="Times New Roman"/>
                <a:cs typeface="Times New Roman"/>
              </a:rPr>
              <a:t>r</a:t>
            </a:r>
            <a:r>
              <a:rPr sz="2400" dirty="0">
                <a:latin typeface="Times New Roman"/>
                <a:cs typeface="Times New Roman"/>
              </a:rPr>
              <a:t>m</a:t>
            </a:r>
            <a:r>
              <a:rPr sz="2400" spc="-10" dirty="0">
                <a:latin typeface="Times New Roman"/>
                <a:cs typeface="Times New Roman"/>
              </a:rPr>
              <a:t>a</a:t>
            </a:r>
            <a:r>
              <a:rPr sz="2400" spc="20" dirty="0">
                <a:latin typeface="Times New Roman"/>
                <a:cs typeface="Times New Roman"/>
              </a:rPr>
              <a:t>ş</a:t>
            </a:r>
            <a:r>
              <a:rPr sz="2400" dirty="0">
                <a:latin typeface="Times New Roman"/>
                <a:cs typeface="Times New Roman"/>
              </a:rPr>
              <a:t>ık	</a:t>
            </a:r>
            <a:r>
              <a:rPr sz="2400" spc="-5" dirty="0">
                <a:latin typeface="Times New Roman"/>
                <a:cs typeface="Times New Roman"/>
              </a:rPr>
              <a:t>v</a:t>
            </a:r>
            <a:r>
              <a:rPr sz="2400" dirty="0">
                <a:latin typeface="Times New Roman"/>
                <a:cs typeface="Times New Roman"/>
              </a:rPr>
              <a:t>e	</a:t>
            </a:r>
            <a:r>
              <a:rPr sz="2400" spc="-10" dirty="0">
                <a:latin typeface="Times New Roman"/>
                <a:cs typeface="Times New Roman"/>
              </a:rPr>
              <a:t>ç</a:t>
            </a:r>
            <a:r>
              <a:rPr sz="2400" dirty="0">
                <a:latin typeface="Times New Roman"/>
                <a:cs typeface="Times New Roman"/>
              </a:rPr>
              <a:t>ok	</a:t>
            </a:r>
            <a:r>
              <a:rPr sz="2400" spc="-10" dirty="0">
                <a:latin typeface="Times New Roman"/>
                <a:cs typeface="Times New Roman"/>
              </a:rPr>
              <a:t>fa</a:t>
            </a:r>
            <a:r>
              <a:rPr sz="2400" spc="10" dirty="0">
                <a:latin typeface="Times New Roman"/>
                <a:cs typeface="Times New Roman"/>
              </a:rPr>
              <a:t>z</a:t>
            </a:r>
            <a:r>
              <a:rPr sz="2400" dirty="0">
                <a:latin typeface="Times New Roman"/>
                <a:cs typeface="Times New Roman"/>
              </a:rPr>
              <a:t>la	</a:t>
            </a:r>
            <a:r>
              <a:rPr sz="2400" spc="10" dirty="0">
                <a:latin typeface="Times New Roman"/>
                <a:cs typeface="Times New Roman"/>
              </a:rPr>
              <a:t>z</a:t>
            </a:r>
            <a:r>
              <a:rPr sz="2400" dirty="0">
                <a:latin typeface="Times New Roman"/>
                <a:cs typeface="Times New Roman"/>
              </a:rPr>
              <a:t>i</a:t>
            </a:r>
            <a:r>
              <a:rPr sz="2400" spc="-25" dirty="0">
                <a:latin typeface="Times New Roman"/>
                <a:cs typeface="Times New Roman"/>
              </a:rPr>
              <a:t>h</a:t>
            </a:r>
            <a:r>
              <a:rPr sz="2400" dirty="0">
                <a:latin typeface="Times New Roman"/>
                <a:cs typeface="Times New Roman"/>
              </a:rPr>
              <a:t>in</a:t>
            </a:r>
            <a:r>
              <a:rPr sz="2400" spc="-20" dirty="0">
                <a:latin typeface="Times New Roman"/>
                <a:cs typeface="Times New Roman"/>
              </a:rPr>
              <a:t>s</a:t>
            </a:r>
            <a:r>
              <a:rPr sz="2400" spc="-10" dirty="0">
                <a:latin typeface="Times New Roman"/>
                <a:cs typeface="Times New Roman"/>
              </a:rPr>
              <a:t>e</a:t>
            </a:r>
            <a:r>
              <a:rPr sz="2400" dirty="0">
                <a:latin typeface="Times New Roman"/>
                <a:cs typeface="Times New Roman"/>
              </a:rPr>
              <a:t>l	</a:t>
            </a:r>
            <a:r>
              <a:rPr sz="2400" spc="-10" dirty="0">
                <a:latin typeface="Times New Roman"/>
                <a:cs typeface="Times New Roman"/>
              </a:rPr>
              <a:t>ça</a:t>
            </a:r>
            <a:r>
              <a:rPr sz="2400" dirty="0">
                <a:latin typeface="Times New Roman"/>
                <a:cs typeface="Times New Roman"/>
              </a:rPr>
              <a:t>ba</a:t>
            </a:r>
          </a:p>
          <a:p>
            <a:pPr marL="241300">
              <a:lnSpc>
                <a:spcPct val="100000"/>
              </a:lnSpc>
              <a:spcBef>
                <a:spcPts val="5"/>
              </a:spcBef>
            </a:pPr>
            <a:r>
              <a:rPr sz="2400" spc="-5" dirty="0">
                <a:latin typeface="Times New Roman"/>
                <a:cs typeface="Times New Roman"/>
              </a:rPr>
              <a:t>gösterilmesi </a:t>
            </a:r>
            <a:r>
              <a:rPr sz="2400" spc="-10" dirty="0">
                <a:latin typeface="Times New Roman"/>
                <a:cs typeface="Times New Roman"/>
              </a:rPr>
              <a:t>gereken</a:t>
            </a:r>
            <a:r>
              <a:rPr sz="2400" spc="40" dirty="0">
                <a:latin typeface="Times New Roman"/>
                <a:cs typeface="Times New Roman"/>
              </a:rPr>
              <a:t> </a:t>
            </a:r>
            <a:r>
              <a:rPr sz="2400" dirty="0">
                <a:latin typeface="Times New Roman"/>
                <a:cs typeface="Times New Roman"/>
              </a:rPr>
              <a:t>bir</a:t>
            </a:r>
            <a:r>
              <a:rPr sz="2400" spc="-15" dirty="0">
                <a:latin typeface="Times New Roman"/>
                <a:cs typeface="Times New Roman"/>
              </a:rPr>
              <a:t> </a:t>
            </a:r>
            <a:r>
              <a:rPr sz="2400" spc="-30" dirty="0">
                <a:latin typeface="Times New Roman"/>
                <a:cs typeface="Times New Roman"/>
              </a:rPr>
              <a:t>yer</a:t>
            </a:r>
            <a:r>
              <a:rPr sz="2400" spc="75" dirty="0">
                <a:latin typeface="Times New Roman"/>
                <a:cs typeface="Times New Roman"/>
              </a:rPr>
              <a:t> </a:t>
            </a:r>
            <a:r>
              <a:rPr sz="2400" dirty="0" err="1">
                <a:latin typeface="Times New Roman"/>
                <a:cs typeface="Times New Roman"/>
              </a:rPr>
              <a:t>olabilirdi</a:t>
            </a:r>
            <a:r>
              <a:rPr sz="2400" dirty="0" smtClean="0">
                <a:latin typeface="Times New Roman"/>
                <a:cs typeface="Times New Roman"/>
              </a:rPr>
              <a:t>….</a:t>
            </a:r>
            <a:endParaRPr lang="tr-TR" sz="2400" dirty="0" smtClean="0">
              <a:latin typeface="Times New Roman"/>
              <a:cs typeface="Times New Roman"/>
            </a:endParaRPr>
          </a:p>
          <a:p>
            <a:pPr marL="241300">
              <a:lnSpc>
                <a:spcPct val="100000"/>
              </a:lnSpc>
              <a:spcBef>
                <a:spcPts val="5"/>
              </a:spcBef>
            </a:pPr>
            <a:endParaRPr lang="tr-TR" sz="2400" dirty="0">
              <a:latin typeface="Times New Roman"/>
              <a:cs typeface="Times New Roman"/>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7244" y="1654302"/>
            <a:ext cx="10583545" cy="1854835"/>
          </a:xfrm>
          <a:prstGeom prst="rect">
            <a:avLst/>
          </a:prstGeom>
        </p:spPr>
        <p:txBody>
          <a:bodyPr vert="horz" wrap="square" lIns="0" tIns="12700" rIns="0" bIns="0" rtlCol="0">
            <a:spAutoFit/>
          </a:bodyPr>
          <a:lstStyle/>
          <a:p>
            <a:pPr marL="12700" marR="5080">
              <a:lnSpc>
                <a:spcPct val="100000"/>
              </a:lnSpc>
              <a:spcBef>
                <a:spcPts val="100"/>
              </a:spcBef>
            </a:pPr>
            <a:r>
              <a:rPr sz="2400" b="1" dirty="0">
                <a:solidFill>
                  <a:srgbClr val="4471C4"/>
                </a:solidFill>
                <a:latin typeface="Times New Roman"/>
                <a:cs typeface="Times New Roman"/>
              </a:rPr>
              <a:t>Şekil</a:t>
            </a:r>
            <a:r>
              <a:rPr sz="2400" b="1" spc="45" dirty="0">
                <a:solidFill>
                  <a:srgbClr val="4471C4"/>
                </a:solidFill>
                <a:latin typeface="Times New Roman"/>
                <a:cs typeface="Times New Roman"/>
              </a:rPr>
              <a:t> </a:t>
            </a:r>
            <a:r>
              <a:rPr sz="2400" b="1" spc="-5" dirty="0">
                <a:solidFill>
                  <a:srgbClr val="4471C4"/>
                </a:solidFill>
                <a:latin typeface="Times New Roman"/>
                <a:cs typeface="Times New Roman"/>
              </a:rPr>
              <a:t>değişmezliği:</a:t>
            </a:r>
            <a:r>
              <a:rPr sz="2400" b="1" spc="30" dirty="0">
                <a:solidFill>
                  <a:srgbClr val="4471C4"/>
                </a:solidFill>
                <a:latin typeface="Times New Roman"/>
                <a:cs typeface="Times New Roman"/>
              </a:rPr>
              <a:t> </a:t>
            </a:r>
            <a:r>
              <a:rPr sz="2400" spc="-10" dirty="0">
                <a:latin typeface="Times New Roman"/>
                <a:cs typeface="Times New Roman"/>
              </a:rPr>
              <a:t>Bildiğimiz</a:t>
            </a:r>
            <a:r>
              <a:rPr sz="2400" spc="60" dirty="0">
                <a:latin typeface="Times New Roman"/>
                <a:cs typeface="Times New Roman"/>
              </a:rPr>
              <a:t> </a:t>
            </a:r>
            <a:r>
              <a:rPr sz="2400" dirty="0">
                <a:latin typeface="Times New Roman"/>
                <a:cs typeface="Times New Roman"/>
              </a:rPr>
              <a:t>bir</a:t>
            </a:r>
            <a:r>
              <a:rPr sz="2400" spc="35" dirty="0">
                <a:latin typeface="Times New Roman"/>
                <a:cs typeface="Times New Roman"/>
              </a:rPr>
              <a:t> </a:t>
            </a:r>
            <a:r>
              <a:rPr sz="2400" spc="-5" dirty="0">
                <a:latin typeface="Times New Roman"/>
                <a:cs typeface="Times New Roman"/>
              </a:rPr>
              <a:t>nesnenin</a:t>
            </a:r>
            <a:r>
              <a:rPr sz="2400" spc="40" dirty="0">
                <a:latin typeface="Times New Roman"/>
                <a:cs typeface="Times New Roman"/>
              </a:rPr>
              <a:t> </a:t>
            </a:r>
            <a:r>
              <a:rPr sz="2400" spc="-5" dirty="0">
                <a:latin typeface="Times New Roman"/>
                <a:cs typeface="Times New Roman"/>
              </a:rPr>
              <a:t>şekli,</a:t>
            </a:r>
            <a:r>
              <a:rPr sz="2400" spc="20" dirty="0">
                <a:latin typeface="Times New Roman"/>
                <a:cs typeface="Times New Roman"/>
              </a:rPr>
              <a:t> </a:t>
            </a:r>
            <a:r>
              <a:rPr sz="2400" spc="-10" dirty="0">
                <a:latin typeface="Times New Roman"/>
                <a:cs typeface="Times New Roman"/>
              </a:rPr>
              <a:t>hangi</a:t>
            </a:r>
            <a:r>
              <a:rPr sz="2400" spc="35" dirty="0">
                <a:latin typeface="Times New Roman"/>
                <a:cs typeface="Times New Roman"/>
              </a:rPr>
              <a:t> </a:t>
            </a:r>
            <a:r>
              <a:rPr sz="2400" spc="-5" dirty="0">
                <a:latin typeface="Times New Roman"/>
                <a:cs typeface="Times New Roman"/>
              </a:rPr>
              <a:t>taraftan</a:t>
            </a:r>
            <a:r>
              <a:rPr sz="2400" spc="35" dirty="0">
                <a:latin typeface="Times New Roman"/>
                <a:cs typeface="Times New Roman"/>
              </a:rPr>
              <a:t> </a:t>
            </a:r>
            <a:r>
              <a:rPr sz="2400" spc="-5" dirty="0">
                <a:latin typeface="Times New Roman"/>
                <a:cs typeface="Times New Roman"/>
              </a:rPr>
              <a:t>bakılırsa</a:t>
            </a:r>
            <a:r>
              <a:rPr sz="2400" spc="25" dirty="0">
                <a:latin typeface="Times New Roman"/>
                <a:cs typeface="Times New Roman"/>
              </a:rPr>
              <a:t> </a:t>
            </a:r>
            <a:r>
              <a:rPr sz="2400" spc="-5" dirty="0">
                <a:latin typeface="Times New Roman"/>
                <a:cs typeface="Times New Roman"/>
              </a:rPr>
              <a:t>bakılsın</a:t>
            </a:r>
            <a:r>
              <a:rPr sz="2400" spc="50" dirty="0">
                <a:latin typeface="Times New Roman"/>
                <a:cs typeface="Times New Roman"/>
              </a:rPr>
              <a:t> </a:t>
            </a:r>
            <a:r>
              <a:rPr sz="2400" spc="-5" dirty="0">
                <a:latin typeface="Times New Roman"/>
                <a:cs typeface="Times New Roman"/>
              </a:rPr>
              <a:t>hep </a:t>
            </a:r>
            <a:r>
              <a:rPr sz="2400" spc="-585" dirty="0">
                <a:latin typeface="Times New Roman"/>
                <a:cs typeface="Times New Roman"/>
              </a:rPr>
              <a:t> </a:t>
            </a:r>
            <a:r>
              <a:rPr sz="2400" spc="-30" dirty="0">
                <a:latin typeface="Times New Roman"/>
                <a:cs typeface="Times New Roman"/>
              </a:rPr>
              <a:t>aynıdır.</a:t>
            </a:r>
            <a:endParaRPr sz="2400">
              <a:latin typeface="Times New Roman"/>
              <a:cs typeface="Times New Roman"/>
            </a:endParaRPr>
          </a:p>
          <a:p>
            <a:pPr>
              <a:lnSpc>
                <a:spcPct val="100000"/>
              </a:lnSpc>
              <a:spcBef>
                <a:spcPts val="5"/>
              </a:spcBef>
            </a:pPr>
            <a:endParaRPr sz="2500">
              <a:latin typeface="Times New Roman"/>
              <a:cs typeface="Times New Roman"/>
            </a:endParaRPr>
          </a:p>
          <a:p>
            <a:pPr marL="241300" indent="-228600">
              <a:lnSpc>
                <a:spcPct val="100000"/>
              </a:lnSpc>
              <a:buFont typeface="Arial MT"/>
              <a:buChar char="•"/>
              <a:tabLst>
                <a:tab pos="241300" algn="l"/>
                <a:tab pos="1585595" algn="l"/>
                <a:tab pos="2137410" algn="l"/>
                <a:tab pos="3295650" algn="l"/>
                <a:tab pos="4436110" algn="l"/>
                <a:tab pos="6697980" algn="l"/>
                <a:tab pos="7994015" algn="l"/>
                <a:tab pos="8780780" algn="l"/>
              </a:tabLst>
            </a:pPr>
            <a:r>
              <a:rPr sz="2400" dirty="0">
                <a:latin typeface="Times New Roman"/>
                <a:cs typeface="Times New Roman"/>
              </a:rPr>
              <a:t>H</a:t>
            </a:r>
            <a:r>
              <a:rPr sz="2400" spc="-20" dirty="0">
                <a:latin typeface="Times New Roman"/>
                <a:cs typeface="Times New Roman"/>
              </a:rPr>
              <a:t>e</a:t>
            </a:r>
            <a:r>
              <a:rPr sz="2400" spc="-10" dirty="0">
                <a:latin typeface="Times New Roman"/>
                <a:cs typeface="Times New Roman"/>
              </a:rPr>
              <a:t>r</a:t>
            </a:r>
            <a:r>
              <a:rPr sz="2400" dirty="0">
                <a:latin typeface="Times New Roman"/>
                <a:cs typeface="Times New Roman"/>
              </a:rPr>
              <a:t>h</a:t>
            </a:r>
            <a:r>
              <a:rPr sz="2400" spc="-15" dirty="0">
                <a:latin typeface="Times New Roman"/>
                <a:cs typeface="Times New Roman"/>
              </a:rPr>
              <a:t>a</a:t>
            </a:r>
            <a:r>
              <a:rPr sz="2400" spc="15" dirty="0">
                <a:latin typeface="Times New Roman"/>
                <a:cs typeface="Times New Roman"/>
              </a:rPr>
              <a:t>n</a:t>
            </a:r>
            <a:r>
              <a:rPr sz="2400" spc="-25" dirty="0">
                <a:latin typeface="Times New Roman"/>
                <a:cs typeface="Times New Roman"/>
              </a:rPr>
              <a:t>g</a:t>
            </a:r>
            <a:r>
              <a:rPr sz="2400" dirty="0">
                <a:latin typeface="Times New Roman"/>
                <a:cs typeface="Times New Roman"/>
              </a:rPr>
              <a:t>i	bir	n</a:t>
            </a:r>
            <a:r>
              <a:rPr sz="2400" spc="-15" dirty="0">
                <a:latin typeface="Times New Roman"/>
                <a:cs typeface="Times New Roman"/>
              </a:rPr>
              <a:t>e</a:t>
            </a:r>
            <a:r>
              <a:rPr sz="2400" dirty="0">
                <a:latin typeface="Times New Roman"/>
                <a:cs typeface="Times New Roman"/>
              </a:rPr>
              <a:t>d</a:t>
            </a:r>
            <a:r>
              <a:rPr sz="2400" spc="-15" dirty="0">
                <a:latin typeface="Times New Roman"/>
                <a:cs typeface="Times New Roman"/>
              </a:rPr>
              <a:t>e</a:t>
            </a:r>
            <a:r>
              <a:rPr sz="2400" dirty="0">
                <a:latin typeface="Times New Roman"/>
                <a:cs typeface="Times New Roman"/>
              </a:rPr>
              <a:t>nle	nesn</a:t>
            </a:r>
            <a:r>
              <a:rPr sz="2400" spc="35" dirty="0">
                <a:latin typeface="Times New Roman"/>
                <a:cs typeface="Times New Roman"/>
              </a:rPr>
              <a:t>e</a:t>
            </a:r>
            <a:r>
              <a:rPr sz="2400" spc="-70" dirty="0">
                <a:latin typeface="Times New Roman"/>
                <a:cs typeface="Times New Roman"/>
              </a:rPr>
              <a:t>y</a:t>
            </a:r>
            <a:r>
              <a:rPr sz="2400" dirty="0">
                <a:latin typeface="Times New Roman"/>
                <a:cs typeface="Times New Roman"/>
              </a:rPr>
              <a:t>i	ta</a:t>
            </a:r>
            <a:r>
              <a:rPr sz="2400" spc="-10" dirty="0">
                <a:latin typeface="Times New Roman"/>
                <a:cs typeface="Times New Roman"/>
              </a:rPr>
              <a:t>n</a:t>
            </a:r>
            <a:r>
              <a:rPr sz="2400" spc="25" dirty="0">
                <a:latin typeface="Times New Roman"/>
                <a:cs typeface="Times New Roman"/>
              </a:rPr>
              <a:t>ı</a:t>
            </a:r>
            <a:r>
              <a:rPr sz="2400" spc="-50" dirty="0">
                <a:latin typeface="Times New Roman"/>
                <a:cs typeface="Times New Roman"/>
              </a:rPr>
              <a:t>y</a:t>
            </a:r>
            <a:r>
              <a:rPr sz="2400" spc="-10" dirty="0">
                <a:latin typeface="Times New Roman"/>
                <a:cs typeface="Times New Roman"/>
              </a:rPr>
              <a:t>a</a:t>
            </a:r>
            <a:r>
              <a:rPr sz="2400" dirty="0">
                <a:latin typeface="Times New Roman"/>
                <a:cs typeface="Times New Roman"/>
              </a:rPr>
              <a:t>mad</a:t>
            </a:r>
            <a:r>
              <a:rPr sz="2400" spc="15" dirty="0">
                <a:latin typeface="Times New Roman"/>
                <a:cs typeface="Times New Roman"/>
              </a:rPr>
              <a:t>ı</a:t>
            </a:r>
            <a:r>
              <a:rPr sz="2400" spc="-25" dirty="0">
                <a:latin typeface="Times New Roman"/>
                <a:cs typeface="Times New Roman"/>
              </a:rPr>
              <a:t>ğ</a:t>
            </a:r>
            <a:r>
              <a:rPr sz="2400" dirty="0">
                <a:latin typeface="Times New Roman"/>
                <a:cs typeface="Times New Roman"/>
              </a:rPr>
              <a:t>ı</a:t>
            </a:r>
            <a:r>
              <a:rPr sz="2400" spc="5" dirty="0">
                <a:latin typeface="Times New Roman"/>
                <a:cs typeface="Times New Roman"/>
              </a:rPr>
              <a:t>m</a:t>
            </a:r>
            <a:r>
              <a:rPr sz="2400" dirty="0">
                <a:latin typeface="Times New Roman"/>
                <a:cs typeface="Times New Roman"/>
              </a:rPr>
              <a:t>ız	du</a:t>
            </a:r>
            <a:r>
              <a:rPr sz="2400" spc="-10" dirty="0">
                <a:latin typeface="Times New Roman"/>
                <a:cs typeface="Times New Roman"/>
              </a:rPr>
              <a:t>r</a:t>
            </a:r>
            <a:r>
              <a:rPr sz="2400" dirty="0">
                <a:latin typeface="Times New Roman"/>
                <a:cs typeface="Times New Roman"/>
              </a:rPr>
              <a:t>umda	</a:t>
            </a:r>
            <a:r>
              <a:rPr sz="2400" spc="-5" dirty="0">
                <a:latin typeface="Times New Roman"/>
                <a:cs typeface="Times New Roman"/>
              </a:rPr>
              <a:t>ş</a:t>
            </a:r>
            <a:r>
              <a:rPr sz="2400" spc="-10" dirty="0">
                <a:latin typeface="Times New Roman"/>
                <a:cs typeface="Times New Roman"/>
              </a:rPr>
              <a:t>e</a:t>
            </a:r>
            <a:r>
              <a:rPr sz="2400" dirty="0">
                <a:latin typeface="Times New Roman"/>
                <a:cs typeface="Times New Roman"/>
              </a:rPr>
              <a:t>k</a:t>
            </a:r>
            <a:r>
              <a:rPr sz="2400" spc="-25" dirty="0">
                <a:latin typeface="Times New Roman"/>
                <a:cs typeface="Times New Roman"/>
              </a:rPr>
              <a:t>i</a:t>
            </a:r>
            <a:r>
              <a:rPr sz="2400" dirty="0">
                <a:latin typeface="Times New Roman"/>
                <a:cs typeface="Times New Roman"/>
              </a:rPr>
              <a:t>l	d</a:t>
            </a:r>
            <a:r>
              <a:rPr sz="2400" spc="-15" dirty="0">
                <a:latin typeface="Times New Roman"/>
                <a:cs typeface="Times New Roman"/>
              </a:rPr>
              <a:t>e</a:t>
            </a:r>
            <a:r>
              <a:rPr sz="2400" spc="-25" dirty="0">
                <a:latin typeface="Times New Roman"/>
                <a:cs typeface="Times New Roman"/>
              </a:rPr>
              <a:t>ğ</a:t>
            </a:r>
            <a:r>
              <a:rPr sz="2400" dirty="0">
                <a:latin typeface="Times New Roman"/>
                <a:cs typeface="Times New Roman"/>
              </a:rPr>
              <a:t>iş</a:t>
            </a:r>
            <a:r>
              <a:rPr sz="2400" spc="5" dirty="0">
                <a:latin typeface="Times New Roman"/>
                <a:cs typeface="Times New Roman"/>
              </a:rPr>
              <a:t>m</a:t>
            </a:r>
            <a:r>
              <a:rPr sz="2400" spc="-10" dirty="0">
                <a:latin typeface="Times New Roman"/>
                <a:cs typeface="Times New Roman"/>
              </a:rPr>
              <a:t>e</a:t>
            </a:r>
            <a:r>
              <a:rPr sz="2400" spc="10" dirty="0">
                <a:latin typeface="Times New Roman"/>
                <a:cs typeface="Times New Roman"/>
              </a:rPr>
              <a:t>z</a:t>
            </a:r>
            <a:r>
              <a:rPr sz="2400" spc="-20" dirty="0">
                <a:latin typeface="Times New Roman"/>
                <a:cs typeface="Times New Roman"/>
              </a:rPr>
              <a:t>l</a:t>
            </a:r>
            <a:r>
              <a:rPr sz="2400" dirty="0">
                <a:latin typeface="Times New Roman"/>
                <a:cs typeface="Times New Roman"/>
              </a:rPr>
              <a:t>i</a:t>
            </a:r>
            <a:r>
              <a:rPr sz="2400" spc="-25" dirty="0">
                <a:latin typeface="Times New Roman"/>
                <a:cs typeface="Times New Roman"/>
              </a:rPr>
              <a:t>ğ</a:t>
            </a:r>
            <a:r>
              <a:rPr sz="2400" dirty="0">
                <a:latin typeface="Times New Roman"/>
                <a:cs typeface="Times New Roman"/>
              </a:rPr>
              <a:t>ini</a:t>
            </a:r>
            <a:endParaRPr sz="2400">
              <a:latin typeface="Times New Roman"/>
              <a:cs typeface="Times New Roman"/>
            </a:endParaRPr>
          </a:p>
          <a:p>
            <a:pPr marL="241300">
              <a:lnSpc>
                <a:spcPct val="100000"/>
              </a:lnSpc>
              <a:spcBef>
                <a:spcPts val="5"/>
              </a:spcBef>
            </a:pPr>
            <a:r>
              <a:rPr sz="2400" spc="-10" dirty="0">
                <a:latin typeface="Times New Roman"/>
                <a:cs typeface="Times New Roman"/>
              </a:rPr>
              <a:t>kaybedebiliriz…</a:t>
            </a:r>
            <a:endParaRPr sz="2400">
              <a:latin typeface="Times New Roman"/>
              <a:cs typeface="Times New Roman"/>
            </a:endParaRPr>
          </a:p>
        </p:txBody>
      </p:sp>
      <p:pic>
        <p:nvPicPr>
          <p:cNvPr id="3" name="object 3"/>
          <p:cNvPicPr/>
          <p:nvPr/>
        </p:nvPicPr>
        <p:blipFill>
          <a:blip r:embed="rId2" cstate="print"/>
          <a:stretch>
            <a:fillRect/>
          </a:stretch>
        </p:blipFill>
        <p:spPr>
          <a:xfrm>
            <a:off x="4709159" y="4242815"/>
            <a:ext cx="3310128" cy="1972056"/>
          </a:xfrm>
          <a:prstGeom prst="rect">
            <a:avLst/>
          </a:prstGeom>
        </p:spPr>
      </p:pic>
      <p:sp>
        <p:nvSpPr>
          <p:cNvPr id="4" name="object 4"/>
          <p:cNvSpPr txBox="1">
            <a:spLocks noGrp="1"/>
          </p:cNvSpPr>
          <p:nvPr>
            <p:ph type="title"/>
          </p:nvPr>
        </p:nvSpPr>
        <p:spPr>
          <a:xfrm>
            <a:off x="917244" y="725881"/>
            <a:ext cx="9533890" cy="574675"/>
          </a:xfrm>
          <a:prstGeom prst="rect">
            <a:avLst/>
          </a:prstGeom>
        </p:spPr>
        <p:txBody>
          <a:bodyPr vert="horz" wrap="square" lIns="0" tIns="12700" rIns="0" bIns="0" rtlCol="0">
            <a:spAutoFit/>
          </a:bodyPr>
          <a:lstStyle/>
          <a:p>
            <a:pPr marL="12700">
              <a:lnSpc>
                <a:spcPct val="100000"/>
              </a:lnSpc>
              <a:spcBef>
                <a:spcPts val="100"/>
              </a:spcBef>
            </a:pPr>
            <a:r>
              <a:rPr dirty="0"/>
              <a:t>3.2.</a:t>
            </a:r>
            <a:r>
              <a:rPr spc="5" dirty="0"/>
              <a:t> </a:t>
            </a:r>
            <a:r>
              <a:rPr spc="-65" dirty="0"/>
              <a:t>Temel</a:t>
            </a:r>
            <a:r>
              <a:rPr spc="-25" dirty="0"/>
              <a:t> </a:t>
            </a:r>
            <a:r>
              <a:rPr dirty="0"/>
              <a:t>algılama</a:t>
            </a:r>
            <a:r>
              <a:rPr spc="-35" dirty="0"/>
              <a:t> </a:t>
            </a:r>
            <a:r>
              <a:rPr dirty="0"/>
              <a:t>ilkeleri:</a:t>
            </a:r>
            <a:r>
              <a:rPr spc="-175" dirty="0"/>
              <a:t> </a:t>
            </a:r>
            <a:r>
              <a:rPr dirty="0"/>
              <a:t>Algısal değişmezlikler</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7244" y="1639315"/>
            <a:ext cx="10735310" cy="1489075"/>
          </a:xfrm>
          <a:prstGeom prst="rect">
            <a:avLst/>
          </a:prstGeom>
        </p:spPr>
        <p:txBody>
          <a:bodyPr vert="horz" wrap="square" lIns="0" tIns="12700" rIns="0" bIns="0" rtlCol="0">
            <a:spAutoFit/>
          </a:bodyPr>
          <a:lstStyle/>
          <a:p>
            <a:pPr marL="12700" marR="5080">
              <a:lnSpc>
                <a:spcPct val="100000"/>
              </a:lnSpc>
              <a:spcBef>
                <a:spcPts val="100"/>
              </a:spcBef>
              <a:tabLst>
                <a:tab pos="1433195" algn="l"/>
                <a:tab pos="3249930" algn="l"/>
                <a:tab pos="4683125" algn="l"/>
                <a:tab pos="5149215" algn="l"/>
                <a:tab pos="6359525" algn="l"/>
                <a:tab pos="7265670" algn="l"/>
                <a:tab pos="8695055" algn="l"/>
                <a:tab pos="9984740" algn="l"/>
              </a:tabLst>
            </a:pPr>
            <a:r>
              <a:rPr sz="2400" b="1" dirty="0">
                <a:solidFill>
                  <a:srgbClr val="4471C4"/>
                </a:solidFill>
                <a:latin typeface="Times New Roman"/>
                <a:cs typeface="Times New Roman"/>
              </a:rPr>
              <a:t>Bü</a:t>
            </a:r>
            <a:r>
              <a:rPr sz="2400" b="1" spc="-5" dirty="0">
                <a:solidFill>
                  <a:srgbClr val="4471C4"/>
                </a:solidFill>
                <a:latin typeface="Times New Roman"/>
                <a:cs typeface="Times New Roman"/>
              </a:rPr>
              <a:t>y</a:t>
            </a:r>
            <a:r>
              <a:rPr sz="2400" b="1" dirty="0">
                <a:solidFill>
                  <a:srgbClr val="4471C4"/>
                </a:solidFill>
                <a:latin typeface="Times New Roman"/>
                <a:cs typeface="Times New Roman"/>
              </a:rPr>
              <a:t>ü</a:t>
            </a:r>
            <a:r>
              <a:rPr sz="2400" b="1" spc="-20" dirty="0">
                <a:solidFill>
                  <a:srgbClr val="4471C4"/>
                </a:solidFill>
                <a:latin typeface="Times New Roman"/>
                <a:cs typeface="Times New Roman"/>
              </a:rPr>
              <a:t>k</a:t>
            </a:r>
            <a:r>
              <a:rPr sz="2400" b="1" spc="-5" dirty="0">
                <a:solidFill>
                  <a:srgbClr val="4471C4"/>
                </a:solidFill>
                <a:latin typeface="Times New Roman"/>
                <a:cs typeface="Times New Roman"/>
              </a:rPr>
              <a:t>l</a:t>
            </a:r>
            <a:r>
              <a:rPr sz="2400" b="1" spc="5" dirty="0">
                <a:solidFill>
                  <a:srgbClr val="4471C4"/>
                </a:solidFill>
                <a:latin typeface="Times New Roman"/>
                <a:cs typeface="Times New Roman"/>
              </a:rPr>
              <a:t>ü</a:t>
            </a:r>
            <a:r>
              <a:rPr sz="2400" b="1" spc="-5" dirty="0">
                <a:solidFill>
                  <a:srgbClr val="4471C4"/>
                </a:solidFill>
                <a:latin typeface="Times New Roman"/>
                <a:cs typeface="Times New Roman"/>
              </a:rPr>
              <a:t>k</a:t>
            </a:r>
            <a:r>
              <a:rPr sz="2400" b="1" dirty="0">
                <a:solidFill>
                  <a:srgbClr val="4471C4"/>
                </a:solidFill>
                <a:latin typeface="Times New Roman"/>
                <a:cs typeface="Times New Roman"/>
              </a:rPr>
              <a:t>	</a:t>
            </a:r>
            <a:r>
              <a:rPr sz="2400" b="1" spc="5" dirty="0">
                <a:solidFill>
                  <a:srgbClr val="4471C4"/>
                </a:solidFill>
                <a:latin typeface="Times New Roman"/>
                <a:cs typeface="Times New Roman"/>
              </a:rPr>
              <a:t>d</a:t>
            </a:r>
            <a:r>
              <a:rPr sz="2400" b="1" spc="-10" dirty="0">
                <a:solidFill>
                  <a:srgbClr val="4471C4"/>
                </a:solidFill>
                <a:latin typeface="Times New Roman"/>
                <a:cs typeface="Times New Roman"/>
              </a:rPr>
              <a:t>e</a:t>
            </a:r>
            <a:r>
              <a:rPr sz="2400" b="1" dirty="0">
                <a:solidFill>
                  <a:srgbClr val="4471C4"/>
                </a:solidFill>
                <a:latin typeface="Times New Roman"/>
                <a:cs typeface="Times New Roman"/>
              </a:rPr>
              <a:t>ğiş</a:t>
            </a:r>
            <a:r>
              <a:rPr sz="2400" b="1" spc="-25" dirty="0">
                <a:solidFill>
                  <a:srgbClr val="4471C4"/>
                </a:solidFill>
                <a:latin typeface="Times New Roman"/>
                <a:cs typeface="Times New Roman"/>
              </a:rPr>
              <a:t>m</a:t>
            </a:r>
            <a:r>
              <a:rPr sz="2400" b="1" spc="-10" dirty="0">
                <a:solidFill>
                  <a:srgbClr val="4471C4"/>
                </a:solidFill>
                <a:latin typeface="Times New Roman"/>
                <a:cs typeface="Times New Roman"/>
              </a:rPr>
              <a:t>ez</a:t>
            </a:r>
            <a:r>
              <a:rPr sz="2400" b="1" dirty="0">
                <a:solidFill>
                  <a:srgbClr val="4471C4"/>
                </a:solidFill>
                <a:latin typeface="Times New Roman"/>
                <a:cs typeface="Times New Roman"/>
              </a:rPr>
              <a:t>l</a:t>
            </a:r>
            <a:r>
              <a:rPr sz="2400" b="1" spc="5" dirty="0">
                <a:solidFill>
                  <a:srgbClr val="4471C4"/>
                </a:solidFill>
                <a:latin typeface="Times New Roman"/>
                <a:cs typeface="Times New Roman"/>
              </a:rPr>
              <a:t>i</a:t>
            </a:r>
            <a:r>
              <a:rPr sz="2400" b="1" dirty="0">
                <a:solidFill>
                  <a:srgbClr val="4471C4"/>
                </a:solidFill>
                <a:latin typeface="Times New Roman"/>
                <a:cs typeface="Times New Roman"/>
              </a:rPr>
              <a:t>ğ</a:t>
            </a:r>
            <a:r>
              <a:rPr sz="2400" b="1" spc="10" dirty="0">
                <a:solidFill>
                  <a:srgbClr val="4471C4"/>
                </a:solidFill>
                <a:latin typeface="Times New Roman"/>
                <a:cs typeface="Times New Roman"/>
              </a:rPr>
              <a:t>i</a:t>
            </a:r>
            <a:r>
              <a:rPr sz="2400" b="1" dirty="0">
                <a:solidFill>
                  <a:srgbClr val="4471C4"/>
                </a:solidFill>
                <a:latin typeface="Times New Roman"/>
                <a:cs typeface="Times New Roman"/>
              </a:rPr>
              <a:t>:	</a:t>
            </a:r>
            <a:r>
              <a:rPr sz="2400" spc="-15" dirty="0">
                <a:latin typeface="Times New Roman"/>
                <a:cs typeface="Times New Roman"/>
              </a:rPr>
              <a:t>B</a:t>
            </a:r>
            <a:r>
              <a:rPr sz="2400" dirty="0">
                <a:latin typeface="Times New Roman"/>
                <a:cs typeface="Times New Roman"/>
              </a:rPr>
              <a:t>i</a:t>
            </a:r>
            <a:r>
              <a:rPr sz="2400" spc="5" dirty="0">
                <a:latin typeface="Times New Roman"/>
                <a:cs typeface="Times New Roman"/>
              </a:rPr>
              <a:t>l</a:t>
            </a:r>
            <a:r>
              <a:rPr sz="2400" dirty="0">
                <a:latin typeface="Times New Roman"/>
                <a:cs typeface="Times New Roman"/>
              </a:rPr>
              <a:t>di</a:t>
            </a:r>
            <a:r>
              <a:rPr sz="2400" spc="-25" dirty="0">
                <a:latin typeface="Times New Roman"/>
                <a:cs typeface="Times New Roman"/>
              </a:rPr>
              <a:t>ğ</a:t>
            </a:r>
            <a:r>
              <a:rPr sz="2400" dirty="0">
                <a:latin typeface="Times New Roman"/>
                <a:cs typeface="Times New Roman"/>
              </a:rPr>
              <a:t>i</a:t>
            </a:r>
            <a:r>
              <a:rPr sz="2400" spc="10" dirty="0">
                <a:latin typeface="Times New Roman"/>
                <a:cs typeface="Times New Roman"/>
              </a:rPr>
              <a:t>m</a:t>
            </a:r>
            <a:r>
              <a:rPr sz="2400" dirty="0">
                <a:latin typeface="Times New Roman"/>
                <a:cs typeface="Times New Roman"/>
              </a:rPr>
              <a:t>iz	bir	n</a:t>
            </a:r>
            <a:r>
              <a:rPr sz="2400" spc="-10" dirty="0">
                <a:latin typeface="Times New Roman"/>
                <a:cs typeface="Times New Roman"/>
              </a:rPr>
              <a:t>e</a:t>
            </a:r>
            <a:r>
              <a:rPr sz="2400" spc="-5" dirty="0">
                <a:latin typeface="Times New Roman"/>
                <a:cs typeface="Times New Roman"/>
              </a:rPr>
              <a:t>sn</a:t>
            </a:r>
            <a:r>
              <a:rPr sz="2400" spc="-15" dirty="0">
                <a:latin typeface="Times New Roman"/>
                <a:cs typeface="Times New Roman"/>
              </a:rPr>
              <a:t>e</a:t>
            </a:r>
            <a:r>
              <a:rPr sz="2400" dirty="0">
                <a:latin typeface="Times New Roman"/>
                <a:cs typeface="Times New Roman"/>
              </a:rPr>
              <a:t>nin	r</a:t>
            </a:r>
            <a:r>
              <a:rPr sz="2400" spc="-20" dirty="0">
                <a:latin typeface="Times New Roman"/>
                <a:cs typeface="Times New Roman"/>
              </a:rPr>
              <a:t>e</a:t>
            </a:r>
            <a:r>
              <a:rPr sz="2400" dirty="0">
                <a:latin typeface="Times New Roman"/>
                <a:cs typeface="Times New Roman"/>
              </a:rPr>
              <a:t>t</a:t>
            </a:r>
            <a:r>
              <a:rPr sz="2400" spc="5" dirty="0">
                <a:latin typeface="Times New Roman"/>
                <a:cs typeface="Times New Roman"/>
              </a:rPr>
              <a:t>i</a:t>
            </a:r>
            <a:r>
              <a:rPr sz="2400" dirty="0">
                <a:latin typeface="Times New Roman"/>
                <a:cs typeface="Times New Roman"/>
              </a:rPr>
              <a:t>n</a:t>
            </a:r>
            <a:r>
              <a:rPr sz="2400" spc="-10" dirty="0">
                <a:latin typeface="Times New Roman"/>
                <a:cs typeface="Times New Roman"/>
              </a:rPr>
              <a:t>a</a:t>
            </a:r>
            <a:r>
              <a:rPr sz="2400" dirty="0">
                <a:latin typeface="Times New Roman"/>
                <a:cs typeface="Times New Roman"/>
              </a:rPr>
              <a:t>l	b</a:t>
            </a:r>
            <a:r>
              <a:rPr sz="2400" spc="20" dirty="0">
                <a:latin typeface="Times New Roman"/>
                <a:cs typeface="Times New Roman"/>
              </a:rPr>
              <a:t>ü</a:t>
            </a:r>
            <a:r>
              <a:rPr sz="2400" spc="-50" dirty="0">
                <a:latin typeface="Times New Roman"/>
                <a:cs typeface="Times New Roman"/>
              </a:rPr>
              <a:t>y</a:t>
            </a:r>
            <a:r>
              <a:rPr sz="2400" dirty="0">
                <a:latin typeface="Times New Roman"/>
                <a:cs typeface="Times New Roman"/>
              </a:rPr>
              <a:t>ükl</a:t>
            </a:r>
            <a:r>
              <a:rPr sz="2400" spc="25" dirty="0">
                <a:latin typeface="Times New Roman"/>
                <a:cs typeface="Times New Roman"/>
              </a:rPr>
              <a:t>ü</a:t>
            </a:r>
            <a:r>
              <a:rPr sz="2400" spc="-25" dirty="0">
                <a:latin typeface="Times New Roman"/>
                <a:cs typeface="Times New Roman"/>
              </a:rPr>
              <a:t>ğ</a:t>
            </a:r>
            <a:r>
              <a:rPr sz="2400" dirty="0">
                <a:latin typeface="Times New Roman"/>
                <a:cs typeface="Times New Roman"/>
              </a:rPr>
              <a:t>ü	</a:t>
            </a:r>
            <a:r>
              <a:rPr sz="2400" spc="20" dirty="0">
                <a:latin typeface="Times New Roman"/>
                <a:cs typeface="Times New Roman"/>
              </a:rPr>
              <a:t>n</a:t>
            </a:r>
            <a:r>
              <a:rPr sz="2400" dirty="0">
                <a:latin typeface="Times New Roman"/>
                <a:cs typeface="Times New Roman"/>
              </a:rPr>
              <a:t>e </a:t>
            </a:r>
            <a:r>
              <a:rPr sz="2400" spc="-204" dirty="0">
                <a:latin typeface="Times New Roman"/>
                <a:cs typeface="Times New Roman"/>
              </a:rPr>
              <a:t> </a:t>
            </a:r>
            <a:r>
              <a:rPr sz="2400" dirty="0">
                <a:latin typeface="Times New Roman"/>
                <a:cs typeface="Times New Roman"/>
              </a:rPr>
              <a:t>olursa	olsun,  </a:t>
            </a:r>
            <a:r>
              <a:rPr sz="2400" spc="-5" dirty="0">
                <a:latin typeface="Times New Roman"/>
                <a:cs typeface="Times New Roman"/>
              </a:rPr>
              <a:t>nesne</a:t>
            </a:r>
            <a:r>
              <a:rPr sz="2400" spc="5" dirty="0">
                <a:latin typeface="Times New Roman"/>
                <a:cs typeface="Times New Roman"/>
              </a:rPr>
              <a:t> </a:t>
            </a:r>
            <a:r>
              <a:rPr sz="2400" dirty="0">
                <a:latin typeface="Times New Roman"/>
                <a:cs typeface="Times New Roman"/>
              </a:rPr>
              <a:t>bildiğimiz</a:t>
            </a:r>
            <a:r>
              <a:rPr sz="2400" spc="-35" dirty="0">
                <a:latin typeface="Times New Roman"/>
                <a:cs typeface="Times New Roman"/>
              </a:rPr>
              <a:t> </a:t>
            </a:r>
            <a:r>
              <a:rPr sz="2400" spc="-10" dirty="0">
                <a:latin typeface="Times New Roman"/>
                <a:cs typeface="Times New Roman"/>
              </a:rPr>
              <a:t>boyutta</a:t>
            </a:r>
            <a:r>
              <a:rPr sz="2400" spc="30" dirty="0">
                <a:latin typeface="Times New Roman"/>
                <a:cs typeface="Times New Roman"/>
              </a:rPr>
              <a:t> </a:t>
            </a:r>
            <a:r>
              <a:rPr sz="2400" spc="-20" dirty="0">
                <a:latin typeface="Times New Roman"/>
                <a:cs typeface="Times New Roman"/>
              </a:rPr>
              <a:t>algılanır.</a:t>
            </a:r>
            <a:endParaRPr sz="2400" dirty="0">
              <a:latin typeface="Times New Roman"/>
              <a:cs typeface="Times New Roman"/>
            </a:endParaRPr>
          </a:p>
          <a:p>
            <a:pPr>
              <a:lnSpc>
                <a:spcPct val="100000"/>
              </a:lnSpc>
              <a:spcBef>
                <a:spcPts val="10"/>
              </a:spcBef>
            </a:pPr>
            <a:endParaRPr sz="2500" dirty="0">
              <a:latin typeface="Times New Roman"/>
              <a:cs typeface="Times New Roman"/>
            </a:endParaRPr>
          </a:p>
          <a:p>
            <a:pPr marL="241300" indent="-228600">
              <a:lnSpc>
                <a:spcPct val="100000"/>
              </a:lnSpc>
              <a:buFont typeface="Arial MT"/>
              <a:buChar char="•"/>
              <a:tabLst>
                <a:tab pos="241300" algn="l"/>
              </a:tabLst>
            </a:pPr>
            <a:r>
              <a:rPr sz="2400" dirty="0">
                <a:latin typeface="Times New Roman"/>
                <a:cs typeface="Times New Roman"/>
              </a:rPr>
              <a:t>Şeklin/</a:t>
            </a:r>
            <a:r>
              <a:rPr sz="2400" spc="-15" dirty="0">
                <a:latin typeface="Times New Roman"/>
                <a:cs typeface="Times New Roman"/>
              </a:rPr>
              <a:t> </a:t>
            </a:r>
            <a:r>
              <a:rPr sz="2400" spc="-5" dirty="0">
                <a:latin typeface="Times New Roman"/>
                <a:cs typeface="Times New Roman"/>
              </a:rPr>
              <a:t>nesnenin</a:t>
            </a:r>
            <a:r>
              <a:rPr sz="2400" spc="10" dirty="0">
                <a:latin typeface="Times New Roman"/>
                <a:cs typeface="Times New Roman"/>
              </a:rPr>
              <a:t> </a:t>
            </a:r>
            <a:r>
              <a:rPr sz="2400" dirty="0">
                <a:latin typeface="Times New Roman"/>
                <a:cs typeface="Times New Roman"/>
              </a:rPr>
              <a:t>bize</a:t>
            </a:r>
            <a:r>
              <a:rPr sz="2400" spc="-35" dirty="0">
                <a:latin typeface="Times New Roman"/>
                <a:cs typeface="Times New Roman"/>
              </a:rPr>
              <a:t> </a:t>
            </a:r>
            <a:r>
              <a:rPr sz="2400" spc="-5" dirty="0">
                <a:latin typeface="Times New Roman"/>
                <a:cs typeface="Times New Roman"/>
              </a:rPr>
              <a:t>aşina</a:t>
            </a:r>
            <a:r>
              <a:rPr sz="2400" spc="5" dirty="0">
                <a:latin typeface="Times New Roman"/>
                <a:cs typeface="Times New Roman"/>
              </a:rPr>
              <a:t> </a:t>
            </a:r>
            <a:r>
              <a:rPr sz="2400" spc="-5" dirty="0">
                <a:latin typeface="Times New Roman"/>
                <a:cs typeface="Times New Roman"/>
              </a:rPr>
              <a:t>olması</a:t>
            </a:r>
            <a:r>
              <a:rPr sz="2400" spc="15" dirty="0">
                <a:latin typeface="Times New Roman"/>
                <a:cs typeface="Times New Roman"/>
              </a:rPr>
              <a:t> </a:t>
            </a:r>
            <a:r>
              <a:rPr sz="2400" dirty="0">
                <a:latin typeface="Times New Roman"/>
                <a:cs typeface="Times New Roman"/>
              </a:rPr>
              <a:t>ve</a:t>
            </a:r>
            <a:r>
              <a:rPr sz="2400" spc="-5" dirty="0">
                <a:latin typeface="Times New Roman"/>
                <a:cs typeface="Times New Roman"/>
              </a:rPr>
              <a:t> </a:t>
            </a:r>
            <a:r>
              <a:rPr sz="2400" dirty="0">
                <a:latin typeface="Times New Roman"/>
                <a:cs typeface="Times New Roman"/>
              </a:rPr>
              <a:t>uzaklık</a:t>
            </a:r>
            <a:r>
              <a:rPr sz="2400" spc="-20" dirty="0">
                <a:latin typeface="Times New Roman"/>
                <a:cs typeface="Times New Roman"/>
              </a:rPr>
              <a:t> </a:t>
            </a:r>
            <a:r>
              <a:rPr sz="2400" spc="-5" dirty="0">
                <a:latin typeface="Times New Roman"/>
                <a:cs typeface="Times New Roman"/>
              </a:rPr>
              <a:t>ipuçlarının</a:t>
            </a:r>
            <a:r>
              <a:rPr sz="2400" spc="-15" dirty="0">
                <a:latin typeface="Times New Roman"/>
                <a:cs typeface="Times New Roman"/>
              </a:rPr>
              <a:t> </a:t>
            </a:r>
            <a:r>
              <a:rPr sz="2400" spc="-5" dirty="0">
                <a:latin typeface="Times New Roman"/>
                <a:cs typeface="Times New Roman"/>
              </a:rPr>
              <a:t>varlığı</a:t>
            </a:r>
            <a:r>
              <a:rPr sz="2400" spc="10" dirty="0">
                <a:latin typeface="Times New Roman"/>
                <a:cs typeface="Times New Roman"/>
              </a:rPr>
              <a:t> </a:t>
            </a:r>
            <a:r>
              <a:rPr sz="2400" spc="-5" dirty="0">
                <a:latin typeface="Times New Roman"/>
                <a:cs typeface="Times New Roman"/>
              </a:rPr>
              <a:t>önemli!</a:t>
            </a:r>
            <a:endParaRPr sz="2400" dirty="0">
              <a:latin typeface="Times New Roman"/>
              <a:cs typeface="Times New Roman"/>
            </a:endParaRPr>
          </a:p>
        </p:txBody>
      </p:sp>
      <p:pic>
        <p:nvPicPr>
          <p:cNvPr id="3" name="object 3"/>
          <p:cNvPicPr/>
          <p:nvPr/>
        </p:nvPicPr>
        <p:blipFill>
          <a:blip r:embed="rId2" cstate="print"/>
          <a:stretch>
            <a:fillRect/>
          </a:stretch>
        </p:blipFill>
        <p:spPr>
          <a:xfrm>
            <a:off x="4678679" y="3742944"/>
            <a:ext cx="3209544" cy="2395728"/>
          </a:xfrm>
          <a:prstGeom prst="rect">
            <a:avLst/>
          </a:prstGeom>
        </p:spPr>
      </p:pic>
      <p:sp>
        <p:nvSpPr>
          <p:cNvPr id="4" name="object 4"/>
          <p:cNvSpPr txBox="1">
            <a:spLocks noGrp="1"/>
          </p:cNvSpPr>
          <p:nvPr>
            <p:ph type="title"/>
          </p:nvPr>
        </p:nvSpPr>
        <p:spPr>
          <a:xfrm>
            <a:off x="917244" y="649681"/>
            <a:ext cx="9533890" cy="574675"/>
          </a:xfrm>
          <a:prstGeom prst="rect">
            <a:avLst/>
          </a:prstGeom>
        </p:spPr>
        <p:txBody>
          <a:bodyPr vert="horz" wrap="square" lIns="0" tIns="12700" rIns="0" bIns="0" rtlCol="0">
            <a:spAutoFit/>
          </a:bodyPr>
          <a:lstStyle/>
          <a:p>
            <a:pPr marL="12700">
              <a:lnSpc>
                <a:spcPct val="100000"/>
              </a:lnSpc>
              <a:spcBef>
                <a:spcPts val="100"/>
              </a:spcBef>
            </a:pPr>
            <a:r>
              <a:rPr dirty="0"/>
              <a:t>3.2.</a:t>
            </a:r>
            <a:r>
              <a:rPr spc="5" dirty="0"/>
              <a:t> </a:t>
            </a:r>
            <a:r>
              <a:rPr spc="-65" dirty="0"/>
              <a:t>Temel</a:t>
            </a:r>
            <a:r>
              <a:rPr spc="-25" dirty="0"/>
              <a:t> </a:t>
            </a:r>
            <a:r>
              <a:rPr dirty="0"/>
              <a:t>algılama</a:t>
            </a:r>
            <a:r>
              <a:rPr spc="-35" dirty="0"/>
              <a:t> </a:t>
            </a:r>
            <a:r>
              <a:rPr dirty="0"/>
              <a:t>ilkeleri:</a:t>
            </a:r>
            <a:r>
              <a:rPr spc="-175" dirty="0"/>
              <a:t> </a:t>
            </a:r>
            <a:r>
              <a:rPr dirty="0"/>
              <a:t>Algısal değişmezlikler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7244" y="1715515"/>
            <a:ext cx="10494010" cy="2613536"/>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4471C4"/>
                </a:solidFill>
                <a:latin typeface="Times New Roman"/>
                <a:cs typeface="Times New Roman"/>
              </a:rPr>
              <a:t>Parlaklık</a:t>
            </a:r>
            <a:r>
              <a:rPr sz="2400" b="1" spc="-25" dirty="0">
                <a:solidFill>
                  <a:srgbClr val="4471C4"/>
                </a:solidFill>
                <a:latin typeface="Times New Roman"/>
                <a:cs typeface="Times New Roman"/>
              </a:rPr>
              <a:t> </a:t>
            </a:r>
            <a:r>
              <a:rPr sz="2400" b="1" dirty="0">
                <a:solidFill>
                  <a:srgbClr val="4471C4"/>
                </a:solidFill>
                <a:latin typeface="Times New Roman"/>
                <a:cs typeface="Times New Roman"/>
              </a:rPr>
              <a:t>ve </a:t>
            </a:r>
            <a:r>
              <a:rPr sz="2400" b="1" spc="-20" dirty="0">
                <a:solidFill>
                  <a:srgbClr val="4471C4"/>
                </a:solidFill>
                <a:latin typeface="Times New Roman"/>
                <a:cs typeface="Times New Roman"/>
              </a:rPr>
              <a:t>renk</a:t>
            </a:r>
            <a:r>
              <a:rPr sz="2400" b="1" spc="-5" dirty="0">
                <a:solidFill>
                  <a:srgbClr val="4471C4"/>
                </a:solidFill>
                <a:latin typeface="Times New Roman"/>
                <a:cs typeface="Times New Roman"/>
              </a:rPr>
              <a:t> değişmezliği</a:t>
            </a:r>
            <a:endParaRPr sz="2400" dirty="0">
              <a:latin typeface="Times New Roman"/>
              <a:cs typeface="Times New Roman"/>
            </a:endParaRPr>
          </a:p>
          <a:p>
            <a:pPr>
              <a:lnSpc>
                <a:spcPct val="100000"/>
              </a:lnSpc>
              <a:spcBef>
                <a:spcPts val="5"/>
              </a:spcBef>
            </a:pPr>
            <a:endParaRPr sz="2500" dirty="0">
              <a:latin typeface="Times New Roman"/>
              <a:cs typeface="Times New Roman"/>
            </a:endParaRPr>
          </a:p>
          <a:p>
            <a:pPr marL="241300" indent="-228600">
              <a:lnSpc>
                <a:spcPct val="100000"/>
              </a:lnSpc>
              <a:buFont typeface="Arial MT"/>
              <a:buChar char="•"/>
              <a:tabLst>
                <a:tab pos="241300" algn="l"/>
                <a:tab pos="1887220" algn="l"/>
                <a:tab pos="2921000" algn="l"/>
                <a:tab pos="3353435" algn="l"/>
                <a:tab pos="4505960" algn="l"/>
                <a:tab pos="5170805" algn="l"/>
                <a:tab pos="6423660" algn="l"/>
                <a:tab pos="7222490" algn="l"/>
                <a:tab pos="7936230" algn="l"/>
                <a:tab pos="9042400" algn="l"/>
              </a:tabLst>
            </a:pPr>
            <a:r>
              <a:rPr sz="2400" spc="-5" dirty="0">
                <a:latin typeface="Times New Roman"/>
                <a:cs typeface="Times New Roman"/>
              </a:rPr>
              <a:t>Parlaklıkları	değişse	de	nesneler	aynı	</a:t>
            </a:r>
            <a:r>
              <a:rPr sz="2400" dirty="0">
                <a:latin typeface="Times New Roman"/>
                <a:cs typeface="Times New Roman"/>
              </a:rPr>
              <a:t>beyazlık,	</a:t>
            </a:r>
            <a:r>
              <a:rPr sz="2400" spc="-5" dirty="0">
                <a:latin typeface="Times New Roman"/>
                <a:cs typeface="Times New Roman"/>
              </a:rPr>
              <a:t>grilik	veya	siyahlık	derecesinde</a:t>
            </a:r>
            <a:endParaRPr sz="2400" dirty="0">
              <a:latin typeface="Times New Roman"/>
              <a:cs typeface="Times New Roman"/>
            </a:endParaRPr>
          </a:p>
          <a:p>
            <a:pPr marL="241300">
              <a:lnSpc>
                <a:spcPct val="100000"/>
              </a:lnSpc>
              <a:spcBef>
                <a:spcPts val="5"/>
              </a:spcBef>
            </a:pPr>
            <a:r>
              <a:rPr sz="2400" spc="-20" dirty="0">
                <a:latin typeface="Times New Roman"/>
                <a:cs typeface="Times New Roman"/>
              </a:rPr>
              <a:t>algılanır.</a:t>
            </a:r>
            <a:endParaRPr sz="2400" dirty="0">
              <a:latin typeface="Times New Roman"/>
              <a:cs typeface="Times New Roman"/>
            </a:endParaRPr>
          </a:p>
          <a:p>
            <a:pPr marL="241300" indent="-228600">
              <a:lnSpc>
                <a:spcPct val="100000"/>
              </a:lnSpc>
              <a:buFont typeface="Arial MT"/>
              <a:buChar char="•"/>
              <a:tabLst>
                <a:tab pos="241300" algn="l"/>
                <a:tab pos="1131570" algn="l"/>
                <a:tab pos="2560955" algn="l"/>
                <a:tab pos="4003040" algn="l"/>
                <a:tab pos="5128260" algn="l"/>
                <a:tab pos="6149340" algn="l"/>
                <a:tab pos="7872095" algn="l"/>
                <a:tab pos="9301480" algn="l"/>
              </a:tabLst>
            </a:pPr>
            <a:r>
              <a:rPr sz="2400" spc="-5" dirty="0">
                <a:latin typeface="Times New Roman"/>
                <a:cs typeface="Times New Roman"/>
              </a:rPr>
              <a:t>Aşina	nesnelerin	renklerini,	</a:t>
            </a:r>
            <a:r>
              <a:rPr sz="2400" spc="-10" dirty="0">
                <a:latin typeface="Times New Roman"/>
                <a:cs typeface="Times New Roman"/>
              </a:rPr>
              <a:t>duyusal	bilgiye	</a:t>
            </a:r>
            <a:r>
              <a:rPr sz="2400" dirty="0">
                <a:latin typeface="Times New Roman"/>
                <a:cs typeface="Times New Roman"/>
              </a:rPr>
              <a:t>bakmaksızın	</a:t>
            </a:r>
            <a:r>
              <a:rPr sz="2400" spc="-5" dirty="0">
                <a:latin typeface="Times New Roman"/>
                <a:cs typeface="Times New Roman"/>
              </a:rPr>
              <a:t>bildiğimiz	</a:t>
            </a:r>
            <a:r>
              <a:rPr sz="2400" spc="-10" dirty="0">
                <a:latin typeface="Times New Roman"/>
                <a:cs typeface="Times New Roman"/>
              </a:rPr>
              <a:t>renklerini</a:t>
            </a:r>
            <a:endParaRPr sz="2400" dirty="0">
              <a:latin typeface="Times New Roman"/>
              <a:cs typeface="Times New Roman"/>
            </a:endParaRPr>
          </a:p>
          <a:p>
            <a:pPr marL="241300">
              <a:lnSpc>
                <a:spcPct val="100000"/>
              </a:lnSpc>
            </a:pPr>
            <a:r>
              <a:rPr sz="2400" spc="-15" dirty="0">
                <a:latin typeface="Times New Roman"/>
                <a:cs typeface="Times New Roman"/>
              </a:rPr>
              <a:t>koruyarak</a:t>
            </a:r>
            <a:r>
              <a:rPr sz="2400" spc="70" dirty="0">
                <a:latin typeface="Times New Roman"/>
                <a:cs typeface="Times New Roman"/>
              </a:rPr>
              <a:t> </a:t>
            </a:r>
            <a:r>
              <a:rPr sz="2400" spc="-5" dirty="0">
                <a:latin typeface="Times New Roman"/>
                <a:cs typeface="Times New Roman"/>
              </a:rPr>
              <a:t>algılama</a:t>
            </a:r>
            <a:r>
              <a:rPr sz="2400" spc="-25" dirty="0">
                <a:latin typeface="Times New Roman"/>
                <a:cs typeface="Times New Roman"/>
              </a:rPr>
              <a:t> </a:t>
            </a:r>
            <a:r>
              <a:rPr sz="2400" spc="-5" dirty="0" err="1">
                <a:latin typeface="Times New Roman"/>
                <a:cs typeface="Times New Roman"/>
              </a:rPr>
              <a:t>eğilimindeyiz</a:t>
            </a:r>
            <a:r>
              <a:rPr sz="2400" spc="-5" dirty="0" smtClean="0">
                <a:latin typeface="Times New Roman"/>
                <a:cs typeface="Times New Roman"/>
              </a:rPr>
              <a:t>...</a:t>
            </a:r>
            <a:endParaRPr lang="tr-TR" sz="2400" spc="-5" dirty="0" smtClean="0">
              <a:latin typeface="Times New Roman"/>
              <a:cs typeface="Times New Roman"/>
            </a:endParaRPr>
          </a:p>
          <a:p>
            <a:pPr marL="584200" indent="-342900">
              <a:lnSpc>
                <a:spcPct val="100000"/>
              </a:lnSpc>
              <a:buFont typeface="Arial" panose="020B0604020202020204" pitchFamily="34" charset="0"/>
              <a:buChar char="•"/>
            </a:pPr>
            <a:r>
              <a:rPr lang="tr-TR" sz="2400" spc="-5" dirty="0" smtClean="0">
                <a:latin typeface="Times New Roman"/>
                <a:cs typeface="Times New Roman"/>
              </a:rPr>
              <a:t>	Gece bayrağın kırmızı beyaz algılanması</a:t>
            </a:r>
            <a:endParaRPr sz="2400" dirty="0">
              <a:latin typeface="Times New Roman"/>
              <a:cs typeface="Times New Roman"/>
            </a:endParaRPr>
          </a:p>
        </p:txBody>
      </p:sp>
      <p:sp>
        <p:nvSpPr>
          <p:cNvPr id="4" name="object 4"/>
          <p:cNvSpPr txBox="1">
            <a:spLocks noGrp="1"/>
          </p:cNvSpPr>
          <p:nvPr>
            <p:ph type="title"/>
          </p:nvPr>
        </p:nvSpPr>
        <p:spPr>
          <a:xfrm>
            <a:off x="917244" y="725881"/>
            <a:ext cx="9533890" cy="574675"/>
          </a:xfrm>
          <a:prstGeom prst="rect">
            <a:avLst/>
          </a:prstGeom>
        </p:spPr>
        <p:txBody>
          <a:bodyPr vert="horz" wrap="square" lIns="0" tIns="12700" rIns="0" bIns="0" rtlCol="0">
            <a:spAutoFit/>
          </a:bodyPr>
          <a:lstStyle/>
          <a:p>
            <a:pPr marL="12700">
              <a:lnSpc>
                <a:spcPct val="100000"/>
              </a:lnSpc>
              <a:spcBef>
                <a:spcPts val="100"/>
              </a:spcBef>
            </a:pPr>
            <a:r>
              <a:rPr dirty="0"/>
              <a:t>3.2.</a:t>
            </a:r>
            <a:r>
              <a:rPr spc="5" dirty="0"/>
              <a:t> </a:t>
            </a:r>
            <a:r>
              <a:rPr spc="-65" dirty="0"/>
              <a:t>Temel</a:t>
            </a:r>
            <a:r>
              <a:rPr spc="-25" dirty="0"/>
              <a:t> </a:t>
            </a:r>
            <a:r>
              <a:rPr dirty="0"/>
              <a:t>algılama</a:t>
            </a:r>
            <a:r>
              <a:rPr spc="-35" dirty="0"/>
              <a:t> </a:t>
            </a:r>
            <a:r>
              <a:rPr dirty="0"/>
              <a:t>ilkeleri:</a:t>
            </a:r>
            <a:r>
              <a:rPr spc="-175" dirty="0"/>
              <a:t> </a:t>
            </a:r>
            <a:r>
              <a:rPr dirty="0"/>
              <a:t>Algısal değişmezlikler</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300355">
              <a:spcBef>
                <a:spcPts val="100"/>
              </a:spcBef>
            </a:pPr>
            <a:r>
              <a:rPr lang="tr-TR" dirty="0" smtClean="0"/>
              <a:t>3.3</a:t>
            </a:r>
            <a:r>
              <a:rPr spc="-20" dirty="0" smtClean="0"/>
              <a:t>ALGISAL</a:t>
            </a:r>
            <a:r>
              <a:rPr spc="-15" dirty="0" smtClean="0"/>
              <a:t> </a:t>
            </a:r>
            <a:r>
              <a:rPr spc="-30" dirty="0"/>
              <a:t>YANILMALAR</a:t>
            </a:r>
          </a:p>
        </p:txBody>
      </p:sp>
      <p:sp>
        <p:nvSpPr>
          <p:cNvPr id="3" name="object 3"/>
          <p:cNvSpPr txBox="1"/>
          <p:nvPr/>
        </p:nvSpPr>
        <p:spPr>
          <a:xfrm>
            <a:off x="2083105" y="2066621"/>
            <a:ext cx="8316595" cy="3406775"/>
          </a:xfrm>
          <a:prstGeom prst="rect">
            <a:avLst/>
          </a:prstGeom>
        </p:spPr>
        <p:txBody>
          <a:bodyPr vert="horz" wrap="square" lIns="0" tIns="12700" rIns="0" bIns="0" rtlCol="0">
            <a:spAutoFit/>
          </a:bodyPr>
          <a:lstStyle/>
          <a:p>
            <a:pPr marL="431800">
              <a:spcBef>
                <a:spcPts val="100"/>
              </a:spcBef>
            </a:pPr>
            <a:r>
              <a:rPr sz="3300" b="1" spc="10" dirty="0">
                <a:solidFill>
                  <a:srgbClr val="C00000"/>
                </a:solidFill>
                <a:latin typeface="Calibri"/>
                <a:cs typeface="Calibri"/>
              </a:rPr>
              <a:t>A.</a:t>
            </a:r>
            <a:r>
              <a:rPr sz="3300" b="1" spc="-20" dirty="0">
                <a:solidFill>
                  <a:srgbClr val="C00000"/>
                </a:solidFill>
                <a:latin typeface="Calibri"/>
                <a:cs typeface="Calibri"/>
              </a:rPr>
              <a:t> </a:t>
            </a:r>
            <a:r>
              <a:rPr sz="3300" b="1" spc="-25" dirty="0">
                <a:solidFill>
                  <a:srgbClr val="C00000"/>
                </a:solidFill>
                <a:latin typeface="Calibri"/>
                <a:cs typeface="Calibri"/>
              </a:rPr>
              <a:t>Ponzo</a:t>
            </a:r>
            <a:r>
              <a:rPr sz="3300" b="1" dirty="0">
                <a:solidFill>
                  <a:srgbClr val="C00000"/>
                </a:solidFill>
                <a:latin typeface="Calibri"/>
                <a:cs typeface="Calibri"/>
              </a:rPr>
              <a:t> Algı</a:t>
            </a:r>
            <a:r>
              <a:rPr sz="3300" b="1" spc="-10" dirty="0">
                <a:solidFill>
                  <a:srgbClr val="C00000"/>
                </a:solidFill>
                <a:latin typeface="Calibri"/>
                <a:cs typeface="Calibri"/>
              </a:rPr>
              <a:t> </a:t>
            </a:r>
            <a:r>
              <a:rPr sz="3300" b="1" spc="-30" dirty="0">
                <a:solidFill>
                  <a:srgbClr val="C00000"/>
                </a:solidFill>
                <a:latin typeface="Calibri"/>
                <a:cs typeface="Calibri"/>
              </a:rPr>
              <a:t>Yanılması</a:t>
            </a:r>
            <a:endParaRPr sz="3300">
              <a:latin typeface="Calibri"/>
              <a:cs typeface="Calibri"/>
            </a:endParaRPr>
          </a:p>
          <a:p>
            <a:pPr>
              <a:lnSpc>
                <a:spcPct val="100000"/>
              </a:lnSpc>
            </a:pPr>
            <a:endParaRPr sz="3300">
              <a:latin typeface="Calibri"/>
              <a:cs typeface="Calibri"/>
            </a:endParaRPr>
          </a:p>
          <a:p>
            <a:pPr marL="12700" marR="5080" indent="-6985" algn="ctr">
              <a:spcBef>
                <a:spcPts val="2790"/>
              </a:spcBef>
            </a:pPr>
            <a:r>
              <a:rPr sz="3300" b="1" spc="-25" dirty="0">
                <a:latin typeface="Calibri"/>
                <a:cs typeface="Calibri"/>
              </a:rPr>
              <a:t>Ponzo</a:t>
            </a:r>
            <a:r>
              <a:rPr sz="3300" b="1" spc="5" dirty="0">
                <a:latin typeface="Calibri"/>
                <a:cs typeface="Calibri"/>
              </a:rPr>
              <a:t> </a:t>
            </a:r>
            <a:r>
              <a:rPr sz="3300" dirty="0">
                <a:latin typeface="Calibri"/>
                <a:cs typeface="Calibri"/>
              </a:rPr>
              <a:t>algı</a:t>
            </a:r>
            <a:r>
              <a:rPr sz="3300" spc="-5" dirty="0">
                <a:latin typeface="Calibri"/>
                <a:cs typeface="Calibri"/>
              </a:rPr>
              <a:t> </a:t>
            </a:r>
            <a:r>
              <a:rPr sz="3300" spc="-10" dirty="0">
                <a:latin typeface="Calibri"/>
                <a:cs typeface="Calibri"/>
              </a:rPr>
              <a:t>yanılması,</a:t>
            </a:r>
            <a:r>
              <a:rPr sz="3300" spc="-5" dirty="0">
                <a:latin typeface="Calibri"/>
                <a:cs typeface="Calibri"/>
              </a:rPr>
              <a:t> </a:t>
            </a:r>
            <a:r>
              <a:rPr sz="3300" spc="-10" dirty="0">
                <a:latin typeface="Calibri"/>
                <a:cs typeface="Calibri"/>
              </a:rPr>
              <a:t>uzaklık</a:t>
            </a:r>
            <a:r>
              <a:rPr sz="3300" spc="10" dirty="0">
                <a:latin typeface="Calibri"/>
                <a:cs typeface="Calibri"/>
              </a:rPr>
              <a:t> </a:t>
            </a:r>
            <a:r>
              <a:rPr sz="3300" spc="-5" dirty="0">
                <a:latin typeface="Calibri"/>
                <a:cs typeface="Calibri"/>
              </a:rPr>
              <a:t>algılamasında </a:t>
            </a:r>
            <a:r>
              <a:rPr sz="3300" dirty="0">
                <a:latin typeface="Calibri"/>
                <a:cs typeface="Calibri"/>
              </a:rPr>
              <a:t> </a:t>
            </a:r>
            <a:r>
              <a:rPr sz="3300" spc="-5" dirty="0">
                <a:latin typeface="Calibri"/>
                <a:cs typeface="Calibri"/>
              </a:rPr>
              <a:t>birbirleriyle</a:t>
            </a:r>
            <a:r>
              <a:rPr sz="3300" spc="20" dirty="0">
                <a:latin typeface="Calibri"/>
                <a:cs typeface="Calibri"/>
              </a:rPr>
              <a:t> </a:t>
            </a:r>
            <a:r>
              <a:rPr sz="3300" spc="-10" dirty="0">
                <a:latin typeface="Calibri"/>
                <a:cs typeface="Calibri"/>
              </a:rPr>
              <a:t>mekanda </a:t>
            </a:r>
            <a:r>
              <a:rPr sz="3300" spc="-15" dirty="0">
                <a:latin typeface="Calibri"/>
                <a:cs typeface="Calibri"/>
              </a:rPr>
              <a:t>kesişen</a:t>
            </a:r>
            <a:r>
              <a:rPr sz="3300" spc="-10" dirty="0">
                <a:latin typeface="Calibri"/>
                <a:cs typeface="Calibri"/>
              </a:rPr>
              <a:t> </a:t>
            </a:r>
            <a:r>
              <a:rPr sz="3300" spc="-5" dirty="0">
                <a:latin typeface="Calibri"/>
                <a:cs typeface="Calibri"/>
              </a:rPr>
              <a:t>çizgiler bir</a:t>
            </a:r>
            <a:r>
              <a:rPr sz="3300" dirty="0">
                <a:latin typeface="Calibri"/>
                <a:cs typeface="Calibri"/>
              </a:rPr>
              <a:t> </a:t>
            </a:r>
            <a:r>
              <a:rPr sz="3300" spc="-30" dirty="0">
                <a:latin typeface="Calibri"/>
                <a:cs typeface="Calibri"/>
              </a:rPr>
              <a:t>referans </a:t>
            </a:r>
            <a:r>
              <a:rPr sz="3300" spc="-730" dirty="0">
                <a:latin typeface="Calibri"/>
                <a:cs typeface="Calibri"/>
              </a:rPr>
              <a:t> </a:t>
            </a:r>
            <a:r>
              <a:rPr sz="3300" spc="-30" dirty="0">
                <a:latin typeface="Calibri"/>
                <a:cs typeface="Calibri"/>
              </a:rPr>
              <a:t>ya</a:t>
            </a:r>
            <a:r>
              <a:rPr sz="3300" spc="-10" dirty="0">
                <a:latin typeface="Calibri"/>
                <a:cs typeface="Calibri"/>
              </a:rPr>
              <a:t> </a:t>
            </a:r>
            <a:r>
              <a:rPr sz="3300" spc="-5" dirty="0">
                <a:latin typeface="Calibri"/>
                <a:cs typeface="Calibri"/>
              </a:rPr>
              <a:t>da </a:t>
            </a:r>
            <a:r>
              <a:rPr sz="3300" spc="-15" dirty="0">
                <a:latin typeface="Calibri"/>
                <a:cs typeface="Calibri"/>
              </a:rPr>
              <a:t>karşılaştırma</a:t>
            </a:r>
            <a:r>
              <a:rPr sz="3300" spc="-25" dirty="0">
                <a:latin typeface="Calibri"/>
                <a:cs typeface="Calibri"/>
              </a:rPr>
              <a:t> </a:t>
            </a:r>
            <a:r>
              <a:rPr sz="3300" spc="-5" dirty="0">
                <a:latin typeface="Calibri"/>
                <a:cs typeface="Calibri"/>
              </a:rPr>
              <a:t>birimi</a:t>
            </a:r>
            <a:r>
              <a:rPr sz="3300" spc="30" dirty="0">
                <a:latin typeface="Calibri"/>
                <a:cs typeface="Calibri"/>
              </a:rPr>
              <a:t> </a:t>
            </a:r>
            <a:r>
              <a:rPr sz="3300" spc="-15" dirty="0">
                <a:latin typeface="Calibri"/>
                <a:cs typeface="Calibri"/>
              </a:rPr>
              <a:t>olarak </a:t>
            </a:r>
            <a:r>
              <a:rPr sz="3300" spc="-10" dirty="0">
                <a:latin typeface="Calibri"/>
                <a:cs typeface="Calibri"/>
              </a:rPr>
              <a:t>kullanıldığını </a:t>
            </a:r>
            <a:r>
              <a:rPr sz="3300" spc="-5" dirty="0">
                <a:latin typeface="Calibri"/>
                <a:cs typeface="Calibri"/>
              </a:rPr>
              <a:t> </a:t>
            </a:r>
            <a:r>
              <a:rPr sz="3300" spc="-30" dirty="0">
                <a:latin typeface="Calibri"/>
                <a:cs typeface="Calibri"/>
              </a:rPr>
              <a:t>doğrulamıştır.</a:t>
            </a:r>
            <a:endParaRPr sz="3300">
              <a:latin typeface="Calibri"/>
              <a:cs typeface="Calibri"/>
            </a:endParaRPr>
          </a:p>
        </p:txBody>
      </p:sp>
    </p:spTree>
    <p:extLst>
      <p:ext uri="{BB962C8B-B14F-4D97-AF65-F5344CB8AC3E}">
        <p14:creationId xmlns:p14="http://schemas.microsoft.com/office/powerpoint/2010/main" val="36750213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0" y="284988"/>
            <a:ext cx="6286500" cy="6365748"/>
          </a:xfrm>
          <a:prstGeom prst="rect">
            <a:avLst/>
          </a:prstGeom>
        </p:spPr>
      </p:pic>
      <p:sp>
        <p:nvSpPr>
          <p:cNvPr id="3" name="object 3"/>
          <p:cNvSpPr txBox="1"/>
          <p:nvPr/>
        </p:nvSpPr>
        <p:spPr>
          <a:xfrm>
            <a:off x="6675882" y="316814"/>
            <a:ext cx="3627754" cy="878840"/>
          </a:xfrm>
          <a:prstGeom prst="rect">
            <a:avLst/>
          </a:prstGeom>
        </p:spPr>
        <p:txBody>
          <a:bodyPr vert="horz" wrap="square" lIns="0" tIns="12065" rIns="0" bIns="0" rtlCol="0">
            <a:spAutoFit/>
          </a:bodyPr>
          <a:lstStyle/>
          <a:p>
            <a:pPr marL="12700" marR="5080">
              <a:spcBef>
                <a:spcPts val="95"/>
              </a:spcBef>
              <a:tabLst>
                <a:tab pos="1189355" algn="l"/>
                <a:tab pos="1724025" algn="l"/>
                <a:tab pos="1955800" algn="l"/>
                <a:tab pos="2907030" algn="l"/>
              </a:tabLst>
            </a:pPr>
            <a:r>
              <a:rPr sz="2800" b="1" spc="-5" dirty="0">
                <a:latin typeface="Calibri"/>
                <a:cs typeface="Calibri"/>
              </a:rPr>
              <a:t>Şekilde</a:t>
            </a:r>
            <a:r>
              <a:rPr sz="2800" b="1" spc="5" dirty="0">
                <a:latin typeface="Calibri"/>
                <a:cs typeface="Calibri"/>
              </a:rPr>
              <a:t>k</a:t>
            </a:r>
            <a:r>
              <a:rPr sz="2800" b="1" spc="-5" dirty="0">
                <a:latin typeface="Calibri"/>
                <a:cs typeface="Calibri"/>
              </a:rPr>
              <a:t>i</a:t>
            </a:r>
            <a:r>
              <a:rPr sz="2800" b="1" dirty="0">
                <a:latin typeface="Calibri"/>
                <a:cs typeface="Calibri"/>
              </a:rPr>
              <a:t>	</a:t>
            </a:r>
            <a:r>
              <a:rPr sz="2800" b="1" spc="-60" dirty="0">
                <a:latin typeface="Calibri"/>
                <a:cs typeface="Calibri"/>
              </a:rPr>
              <a:t>y</a:t>
            </a:r>
            <a:r>
              <a:rPr sz="2800" b="1" spc="-30" dirty="0">
                <a:latin typeface="Calibri"/>
                <a:cs typeface="Calibri"/>
              </a:rPr>
              <a:t>a</a:t>
            </a:r>
            <a:r>
              <a:rPr sz="2800" b="1" spc="-20" dirty="0">
                <a:latin typeface="Calibri"/>
                <a:cs typeface="Calibri"/>
              </a:rPr>
              <a:t>t</a:t>
            </a:r>
            <a:r>
              <a:rPr sz="2800" b="1" spc="-55" dirty="0">
                <a:latin typeface="Calibri"/>
                <a:cs typeface="Calibri"/>
              </a:rPr>
              <a:t>a</a:t>
            </a:r>
            <a:r>
              <a:rPr sz="2800" b="1" spc="-5" dirty="0">
                <a:latin typeface="Calibri"/>
                <a:cs typeface="Calibri"/>
              </a:rPr>
              <a:t>y</a:t>
            </a:r>
            <a:r>
              <a:rPr sz="2800" b="1" dirty="0">
                <a:latin typeface="Calibri"/>
                <a:cs typeface="Calibri"/>
              </a:rPr>
              <a:t>	</a:t>
            </a:r>
            <a:r>
              <a:rPr sz="2800" b="1" spc="-45" dirty="0">
                <a:latin typeface="Calibri"/>
                <a:cs typeface="Calibri"/>
              </a:rPr>
              <a:t>k</a:t>
            </a:r>
            <a:r>
              <a:rPr sz="2800" b="1" spc="-5" dirty="0">
                <a:latin typeface="Calibri"/>
                <a:cs typeface="Calibri"/>
              </a:rPr>
              <a:t>alın  </a:t>
            </a:r>
            <a:r>
              <a:rPr sz="2800" b="1" spc="-10" dirty="0">
                <a:latin typeface="Calibri"/>
                <a:cs typeface="Calibri"/>
              </a:rPr>
              <a:t>çizg</a:t>
            </a:r>
            <a:r>
              <a:rPr sz="2800" b="1" spc="-20" dirty="0">
                <a:latin typeface="Calibri"/>
                <a:cs typeface="Calibri"/>
              </a:rPr>
              <a:t>i</a:t>
            </a:r>
            <a:r>
              <a:rPr sz="2800" b="1" spc="-5" dirty="0">
                <a:latin typeface="Calibri"/>
                <a:cs typeface="Calibri"/>
              </a:rPr>
              <a:t>ler</a:t>
            </a:r>
            <a:r>
              <a:rPr sz="2800" b="1" dirty="0">
                <a:latin typeface="Calibri"/>
                <a:cs typeface="Calibri"/>
              </a:rPr>
              <a:t>	</a:t>
            </a:r>
            <a:r>
              <a:rPr sz="2800" b="1" spc="-55" dirty="0">
                <a:latin typeface="Calibri"/>
                <a:cs typeface="Calibri"/>
              </a:rPr>
              <a:t>a</a:t>
            </a:r>
            <a:r>
              <a:rPr sz="2800" b="1" spc="-5" dirty="0">
                <a:latin typeface="Calibri"/>
                <a:cs typeface="Calibri"/>
              </a:rPr>
              <a:t>ynı</a:t>
            </a:r>
            <a:r>
              <a:rPr sz="2800" b="1" dirty="0">
                <a:latin typeface="Calibri"/>
                <a:cs typeface="Calibri"/>
              </a:rPr>
              <a:t>	</a:t>
            </a:r>
            <a:r>
              <a:rPr sz="2800" b="1" spc="-5" dirty="0">
                <a:latin typeface="Calibri"/>
                <a:cs typeface="Calibri"/>
              </a:rPr>
              <a:t>büyük</a:t>
            </a:r>
            <a:r>
              <a:rPr sz="2800" b="1" dirty="0">
                <a:latin typeface="Calibri"/>
                <a:cs typeface="Calibri"/>
              </a:rPr>
              <a:t>l</a:t>
            </a:r>
            <a:r>
              <a:rPr sz="2800" b="1" spc="-5" dirty="0">
                <a:latin typeface="Calibri"/>
                <a:cs typeface="Calibri"/>
              </a:rPr>
              <a:t>ü</a:t>
            </a:r>
            <a:r>
              <a:rPr sz="2800" b="1" spc="-20" dirty="0">
                <a:latin typeface="Calibri"/>
                <a:cs typeface="Calibri"/>
              </a:rPr>
              <a:t>k</a:t>
            </a:r>
            <a:r>
              <a:rPr sz="2800" b="1" spc="-40" dirty="0">
                <a:latin typeface="Calibri"/>
                <a:cs typeface="Calibri"/>
              </a:rPr>
              <a:t>t</a:t>
            </a:r>
            <a:r>
              <a:rPr sz="2800" b="1" spc="-5" dirty="0">
                <a:latin typeface="Calibri"/>
                <a:cs typeface="Calibri"/>
              </a:rPr>
              <a:t>e</a:t>
            </a:r>
            <a:endParaRPr sz="2800">
              <a:latin typeface="Calibri"/>
              <a:cs typeface="Calibri"/>
            </a:endParaRPr>
          </a:p>
        </p:txBody>
      </p:sp>
      <p:sp>
        <p:nvSpPr>
          <p:cNvPr id="4" name="object 4"/>
          <p:cNvSpPr txBox="1"/>
          <p:nvPr/>
        </p:nvSpPr>
        <p:spPr>
          <a:xfrm>
            <a:off x="6675882" y="1170812"/>
            <a:ext cx="1363980" cy="1305560"/>
          </a:xfrm>
          <a:prstGeom prst="rect">
            <a:avLst/>
          </a:prstGeom>
        </p:spPr>
        <p:txBody>
          <a:bodyPr vert="horz" wrap="square" lIns="0" tIns="12065" rIns="0" bIns="0" rtlCol="0">
            <a:spAutoFit/>
          </a:bodyPr>
          <a:lstStyle/>
          <a:p>
            <a:pPr marL="12700" marR="5080" algn="just">
              <a:spcBef>
                <a:spcPts val="95"/>
              </a:spcBef>
            </a:pPr>
            <a:r>
              <a:rPr sz="2800" b="1" spc="-5" dirty="0">
                <a:latin typeface="Calibri"/>
                <a:cs typeface="Calibri"/>
              </a:rPr>
              <a:t>olmasına  arkadaki </a:t>
            </a:r>
            <a:r>
              <a:rPr sz="2800" b="1" spc="-625" dirty="0">
                <a:latin typeface="Calibri"/>
                <a:cs typeface="Calibri"/>
              </a:rPr>
              <a:t> </a:t>
            </a:r>
            <a:r>
              <a:rPr sz="2800" b="1" spc="-10" dirty="0">
                <a:latin typeface="Calibri"/>
                <a:cs typeface="Calibri"/>
              </a:rPr>
              <a:t>çizgi</a:t>
            </a:r>
            <a:endParaRPr sz="2800">
              <a:latin typeface="Calibri"/>
              <a:cs typeface="Calibri"/>
            </a:endParaRPr>
          </a:p>
        </p:txBody>
      </p:sp>
      <p:sp>
        <p:nvSpPr>
          <p:cNvPr id="5" name="object 5"/>
          <p:cNvSpPr txBox="1"/>
          <p:nvPr/>
        </p:nvSpPr>
        <p:spPr>
          <a:xfrm>
            <a:off x="8070596" y="1597229"/>
            <a:ext cx="1024255" cy="879475"/>
          </a:xfrm>
          <a:prstGeom prst="rect">
            <a:avLst/>
          </a:prstGeom>
        </p:spPr>
        <p:txBody>
          <a:bodyPr vert="horz" wrap="square" lIns="0" tIns="12065" rIns="0" bIns="0" rtlCol="0">
            <a:spAutoFit/>
          </a:bodyPr>
          <a:lstStyle/>
          <a:p>
            <a:pPr marL="12700" marR="5080" indent="290830">
              <a:spcBef>
                <a:spcPts val="95"/>
              </a:spcBef>
            </a:pPr>
            <a:r>
              <a:rPr sz="2800" b="1" spc="-30" dirty="0">
                <a:latin typeface="Calibri"/>
                <a:cs typeface="Calibri"/>
              </a:rPr>
              <a:t>k</a:t>
            </a:r>
            <a:r>
              <a:rPr sz="2800" b="1" spc="-5" dirty="0">
                <a:latin typeface="Calibri"/>
                <a:cs typeface="Calibri"/>
              </a:rPr>
              <a:t>al</a:t>
            </a:r>
            <a:r>
              <a:rPr sz="2800" b="1" spc="-20" dirty="0">
                <a:latin typeface="Calibri"/>
                <a:cs typeface="Calibri"/>
              </a:rPr>
              <a:t>ı</a:t>
            </a:r>
            <a:r>
              <a:rPr sz="2800" b="1" spc="-5" dirty="0">
                <a:latin typeface="Calibri"/>
                <a:cs typeface="Calibri"/>
              </a:rPr>
              <a:t>n  </a:t>
            </a:r>
            <a:r>
              <a:rPr sz="2800" b="1" spc="-10" dirty="0">
                <a:latin typeface="Calibri"/>
                <a:cs typeface="Calibri"/>
              </a:rPr>
              <a:t>daha</a:t>
            </a:r>
            <a:endParaRPr sz="2800">
              <a:latin typeface="Calibri"/>
              <a:cs typeface="Calibri"/>
            </a:endParaRPr>
          </a:p>
        </p:txBody>
      </p:sp>
      <p:sp>
        <p:nvSpPr>
          <p:cNvPr id="6" name="object 6"/>
          <p:cNvSpPr txBox="1"/>
          <p:nvPr/>
        </p:nvSpPr>
        <p:spPr>
          <a:xfrm>
            <a:off x="6675882" y="2451354"/>
            <a:ext cx="2399030" cy="452120"/>
          </a:xfrm>
          <a:prstGeom prst="rect">
            <a:avLst/>
          </a:prstGeom>
        </p:spPr>
        <p:txBody>
          <a:bodyPr vert="horz" wrap="square" lIns="0" tIns="12065" rIns="0" bIns="0" rtlCol="0">
            <a:spAutoFit/>
          </a:bodyPr>
          <a:lstStyle/>
          <a:p>
            <a:pPr marL="12700">
              <a:spcBef>
                <a:spcPts val="95"/>
              </a:spcBef>
            </a:pPr>
            <a:r>
              <a:rPr sz="2800" b="1" spc="-20" dirty="0">
                <a:latin typeface="Calibri"/>
                <a:cs typeface="Calibri"/>
              </a:rPr>
              <a:t>algılanmaktadır.</a:t>
            </a:r>
            <a:endParaRPr sz="2800">
              <a:latin typeface="Calibri"/>
              <a:cs typeface="Calibri"/>
            </a:endParaRPr>
          </a:p>
        </p:txBody>
      </p:sp>
      <p:sp>
        <p:nvSpPr>
          <p:cNvPr id="7" name="object 7"/>
          <p:cNvSpPr txBox="1"/>
          <p:nvPr/>
        </p:nvSpPr>
        <p:spPr>
          <a:xfrm>
            <a:off x="9155683" y="1170812"/>
            <a:ext cx="1149350" cy="1732280"/>
          </a:xfrm>
          <a:prstGeom prst="rect">
            <a:avLst/>
          </a:prstGeom>
        </p:spPr>
        <p:txBody>
          <a:bodyPr vert="horz" wrap="square" lIns="0" tIns="12065" rIns="0" bIns="0" rtlCol="0">
            <a:spAutoFit/>
          </a:bodyPr>
          <a:lstStyle/>
          <a:p>
            <a:pPr marL="172720" marR="5080" indent="-160020" algn="just">
              <a:spcBef>
                <a:spcPts val="95"/>
              </a:spcBef>
            </a:pPr>
            <a:r>
              <a:rPr sz="2800" b="1" spc="-65" dirty="0">
                <a:latin typeface="Calibri"/>
                <a:cs typeface="Calibri"/>
              </a:rPr>
              <a:t>r</a:t>
            </a:r>
            <a:r>
              <a:rPr sz="2800" b="1" dirty="0">
                <a:latin typeface="Calibri"/>
                <a:cs typeface="Calibri"/>
              </a:rPr>
              <a:t>a</a:t>
            </a:r>
            <a:r>
              <a:rPr sz="2800" b="1" spc="-10" dirty="0">
                <a:latin typeface="Calibri"/>
                <a:cs typeface="Calibri"/>
              </a:rPr>
              <a:t>ğmen  </a:t>
            </a:r>
            <a:r>
              <a:rPr sz="2800" b="1" spc="-30" dirty="0">
                <a:latin typeface="Calibri"/>
                <a:cs typeface="Calibri"/>
              </a:rPr>
              <a:t>yatay </a:t>
            </a:r>
            <a:r>
              <a:rPr sz="2800" b="1" spc="-25" dirty="0">
                <a:latin typeface="Calibri"/>
                <a:cs typeface="Calibri"/>
              </a:rPr>
              <a:t> </a:t>
            </a:r>
            <a:r>
              <a:rPr sz="2800" b="1" spc="-5" dirty="0">
                <a:latin typeface="Calibri"/>
                <a:cs typeface="Calibri"/>
              </a:rPr>
              <a:t>uzun </a:t>
            </a:r>
            <a:r>
              <a:rPr sz="2800" b="1" dirty="0">
                <a:latin typeface="Calibri"/>
                <a:cs typeface="Calibri"/>
              </a:rPr>
              <a:t> </a:t>
            </a:r>
            <a:r>
              <a:rPr sz="2800" b="1" spc="10" dirty="0">
                <a:latin typeface="Calibri"/>
                <a:cs typeface="Calibri"/>
              </a:rPr>
              <a:t>B</a:t>
            </a:r>
            <a:r>
              <a:rPr sz="2800" b="1" spc="-5" dirty="0">
                <a:latin typeface="Calibri"/>
                <a:cs typeface="Calibri"/>
              </a:rPr>
              <a:t>unun</a:t>
            </a:r>
            <a:endParaRPr sz="2800">
              <a:latin typeface="Calibri"/>
              <a:cs typeface="Calibri"/>
            </a:endParaRPr>
          </a:p>
        </p:txBody>
      </p:sp>
      <p:sp>
        <p:nvSpPr>
          <p:cNvPr id="8" name="object 8"/>
          <p:cNvSpPr txBox="1"/>
          <p:nvPr/>
        </p:nvSpPr>
        <p:spPr>
          <a:xfrm>
            <a:off x="8997189" y="2877769"/>
            <a:ext cx="1306195" cy="452120"/>
          </a:xfrm>
          <a:prstGeom prst="rect">
            <a:avLst/>
          </a:prstGeom>
        </p:spPr>
        <p:txBody>
          <a:bodyPr vert="horz" wrap="square" lIns="0" tIns="12065" rIns="0" bIns="0" rtlCol="0">
            <a:spAutoFit/>
          </a:bodyPr>
          <a:lstStyle/>
          <a:p>
            <a:pPr marL="12700">
              <a:spcBef>
                <a:spcPts val="95"/>
              </a:spcBef>
            </a:pPr>
            <a:r>
              <a:rPr sz="2800" b="1" spc="-10" dirty="0">
                <a:latin typeface="Calibri"/>
                <a:cs typeface="Calibri"/>
              </a:rPr>
              <a:t>beyninin</a:t>
            </a:r>
            <a:endParaRPr sz="2800">
              <a:latin typeface="Calibri"/>
              <a:cs typeface="Calibri"/>
            </a:endParaRPr>
          </a:p>
        </p:txBody>
      </p:sp>
      <p:sp>
        <p:nvSpPr>
          <p:cNvPr id="9" name="object 9"/>
          <p:cNvSpPr txBox="1"/>
          <p:nvPr/>
        </p:nvSpPr>
        <p:spPr>
          <a:xfrm>
            <a:off x="6675882" y="2877769"/>
            <a:ext cx="2087880" cy="878840"/>
          </a:xfrm>
          <a:prstGeom prst="rect">
            <a:avLst/>
          </a:prstGeom>
        </p:spPr>
        <p:txBody>
          <a:bodyPr vert="horz" wrap="square" lIns="0" tIns="12065" rIns="0" bIns="0" rtlCol="0">
            <a:spAutoFit/>
          </a:bodyPr>
          <a:lstStyle/>
          <a:p>
            <a:pPr marL="12700" marR="5080">
              <a:spcBef>
                <a:spcPts val="95"/>
              </a:spcBef>
              <a:tabLst>
                <a:tab pos="1288415" algn="l"/>
              </a:tabLst>
            </a:pPr>
            <a:r>
              <a:rPr sz="2800" b="1" spc="-5" dirty="0">
                <a:latin typeface="Calibri"/>
                <a:cs typeface="Calibri"/>
              </a:rPr>
              <a:t>ne</a:t>
            </a:r>
            <a:r>
              <a:rPr sz="2800" b="1" spc="-15" dirty="0">
                <a:latin typeface="Calibri"/>
                <a:cs typeface="Calibri"/>
              </a:rPr>
              <a:t>d</a:t>
            </a:r>
            <a:r>
              <a:rPr sz="2800" b="1" spc="-10" dirty="0">
                <a:latin typeface="Calibri"/>
                <a:cs typeface="Calibri"/>
              </a:rPr>
              <a:t>en</a:t>
            </a:r>
            <a:r>
              <a:rPr sz="2800" b="1" spc="-5" dirty="0">
                <a:latin typeface="Calibri"/>
                <a:cs typeface="Calibri"/>
              </a:rPr>
              <a:t>i</a:t>
            </a:r>
            <a:r>
              <a:rPr sz="2800" b="1" dirty="0">
                <a:latin typeface="Calibri"/>
                <a:cs typeface="Calibri"/>
              </a:rPr>
              <a:t>	</a:t>
            </a:r>
            <a:r>
              <a:rPr sz="2800" b="1" spc="-5" dirty="0">
                <a:latin typeface="Calibri"/>
                <a:cs typeface="Calibri"/>
              </a:rPr>
              <a:t>insan  arkadaki</a:t>
            </a:r>
            <a:endParaRPr sz="2800">
              <a:latin typeface="Calibri"/>
              <a:cs typeface="Calibri"/>
            </a:endParaRPr>
          </a:p>
        </p:txBody>
      </p:sp>
      <p:sp>
        <p:nvSpPr>
          <p:cNvPr id="10" name="object 10"/>
          <p:cNvSpPr txBox="1"/>
          <p:nvPr/>
        </p:nvSpPr>
        <p:spPr>
          <a:xfrm>
            <a:off x="8361680" y="3305047"/>
            <a:ext cx="1941830" cy="452120"/>
          </a:xfrm>
          <a:prstGeom prst="rect">
            <a:avLst/>
          </a:prstGeom>
        </p:spPr>
        <p:txBody>
          <a:bodyPr vert="horz" wrap="square" lIns="0" tIns="12065" rIns="0" bIns="0" rtlCol="0">
            <a:spAutoFit/>
          </a:bodyPr>
          <a:lstStyle/>
          <a:p>
            <a:pPr marL="12700">
              <a:spcBef>
                <a:spcPts val="95"/>
              </a:spcBef>
              <a:tabLst>
                <a:tab pos="1136015" algn="l"/>
              </a:tabLst>
            </a:pPr>
            <a:r>
              <a:rPr sz="2800" b="1" spc="-30" dirty="0">
                <a:latin typeface="Calibri"/>
                <a:cs typeface="Calibri"/>
              </a:rPr>
              <a:t>k</a:t>
            </a:r>
            <a:r>
              <a:rPr sz="2800" b="1" spc="-5" dirty="0">
                <a:latin typeface="Calibri"/>
                <a:cs typeface="Calibri"/>
              </a:rPr>
              <a:t>al</a:t>
            </a:r>
            <a:r>
              <a:rPr sz="2800" b="1" spc="-15" dirty="0">
                <a:latin typeface="Calibri"/>
                <a:cs typeface="Calibri"/>
              </a:rPr>
              <a:t>ı</a:t>
            </a:r>
            <a:r>
              <a:rPr sz="2800" b="1" spc="-5" dirty="0">
                <a:latin typeface="Calibri"/>
                <a:cs typeface="Calibri"/>
              </a:rPr>
              <a:t>n</a:t>
            </a:r>
            <a:r>
              <a:rPr sz="2800" b="1" dirty="0">
                <a:latin typeface="Calibri"/>
                <a:cs typeface="Calibri"/>
              </a:rPr>
              <a:t>	</a:t>
            </a:r>
            <a:r>
              <a:rPr sz="2800" b="1" spc="-60" dirty="0">
                <a:latin typeface="Calibri"/>
                <a:cs typeface="Calibri"/>
              </a:rPr>
              <a:t>y</a:t>
            </a:r>
            <a:r>
              <a:rPr sz="2800" b="1" spc="-30" dirty="0">
                <a:latin typeface="Calibri"/>
                <a:cs typeface="Calibri"/>
              </a:rPr>
              <a:t>a</a:t>
            </a:r>
            <a:r>
              <a:rPr sz="2800" b="1" spc="-20" dirty="0">
                <a:latin typeface="Calibri"/>
                <a:cs typeface="Calibri"/>
              </a:rPr>
              <a:t>t</a:t>
            </a:r>
            <a:r>
              <a:rPr sz="2800" b="1" spc="-55" dirty="0">
                <a:latin typeface="Calibri"/>
                <a:cs typeface="Calibri"/>
              </a:rPr>
              <a:t>a</a:t>
            </a:r>
            <a:r>
              <a:rPr sz="2800" b="1" spc="-5" dirty="0">
                <a:latin typeface="Calibri"/>
                <a:cs typeface="Calibri"/>
              </a:rPr>
              <a:t>y</a:t>
            </a:r>
            <a:endParaRPr sz="2800">
              <a:latin typeface="Calibri"/>
              <a:cs typeface="Calibri"/>
            </a:endParaRPr>
          </a:p>
        </p:txBody>
      </p:sp>
      <p:sp>
        <p:nvSpPr>
          <p:cNvPr id="11" name="object 11"/>
          <p:cNvSpPr txBox="1"/>
          <p:nvPr/>
        </p:nvSpPr>
        <p:spPr>
          <a:xfrm>
            <a:off x="6675882" y="3731767"/>
            <a:ext cx="3627120" cy="1732280"/>
          </a:xfrm>
          <a:prstGeom prst="rect">
            <a:avLst/>
          </a:prstGeom>
        </p:spPr>
        <p:txBody>
          <a:bodyPr vert="horz" wrap="square" lIns="0" tIns="12065" rIns="0" bIns="0" rtlCol="0">
            <a:spAutoFit/>
          </a:bodyPr>
          <a:lstStyle/>
          <a:p>
            <a:pPr marL="12700" marR="5080" algn="just">
              <a:spcBef>
                <a:spcPts val="95"/>
              </a:spcBef>
            </a:pPr>
            <a:r>
              <a:rPr sz="2800" b="1" spc="-10" dirty="0">
                <a:latin typeface="Calibri"/>
                <a:cs typeface="Calibri"/>
              </a:rPr>
              <a:t>çizgiyi uzakta </a:t>
            </a:r>
            <a:r>
              <a:rPr sz="2800" b="1" spc="-5" dirty="0">
                <a:latin typeface="Calibri"/>
                <a:cs typeface="Calibri"/>
              </a:rPr>
              <a:t>algılaması </a:t>
            </a:r>
            <a:r>
              <a:rPr sz="2800" b="1" dirty="0">
                <a:latin typeface="Calibri"/>
                <a:cs typeface="Calibri"/>
              </a:rPr>
              <a:t> </a:t>
            </a:r>
            <a:r>
              <a:rPr sz="2800" b="1" spc="-20" dirty="0">
                <a:latin typeface="Calibri"/>
                <a:cs typeface="Calibri"/>
              </a:rPr>
              <a:t>ve </a:t>
            </a:r>
            <a:r>
              <a:rPr sz="2800" b="1" spc="-5" dirty="0">
                <a:latin typeface="Calibri"/>
                <a:cs typeface="Calibri"/>
              </a:rPr>
              <a:t>bu uzaklığı gidermek </a:t>
            </a:r>
            <a:r>
              <a:rPr sz="2800" b="1" dirty="0">
                <a:latin typeface="Calibri"/>
                <a:cs typeface="Calibri"/>
              </a:rPr>
              <a:t> </a:t>
            </a:r>
            <a:r>
              <a:rPr sz="2800" b="1" spc="-5" dirty="0">
                <a:latin typeface="Calibri"/>
                <a:cs typeface="Calibri"/>
              </a:rPr>
              <a:t>için</a:t>
            </a:r>
            <a:r>
              <a:rPr sz="2800" b="1" dirty="0">
                <a:latin typeface="Calibri"/>
                <a:cs typeface="Calibri"/>
              </a:rPr>
              <a:t> </a:t>
            </a:r>
            <a:r>
              <a:rPr sz="2800" b="1" spc="-15" dirty="0">
                <a:latin typeface="Calibri"/>
                <a:cs typeface="Calibri"/>
              </a:rPr>
              <a:t>çizgiye</a:t>
            </a:r>
            <a:r>
              <a:rPr sz="2800" b="1" spc="-10" dirty="0">
                <a:latin typeface="Calibri"/>
                <a:cs typeface="Calibri"/>
              </a:rPr>
              <a:t> </a:t>
            </a:r>
            <a:r>
              <a:rPr sz="2800" b="1" spc="-15" dirty="0">
                <a:latin typeface="Calibri"/>
                <a:cs typeface="Calibri"/>
              </a:rPr>
              <a:t>biraz </a:t>
            </a:r>
            <a:r>
              <a:rPr sz="2800" b="1" spc="-10" dirty="0">
                <a:latin typeface="Calibri"/>
                <a:cs typeface="Calibri"/>
              </a:rPr>
              <a:t> </a:t>
            </a:r>
            <a:r>
              <a:rPr sz="2800" b="1" spc="-5" dirty="0">
                <a:latin typeface="Calibri"/>
                <a:cs typeface="Calibri"/>
              </a:rPr>
              <a:t>büyüklük</a:t>
            </a:r>
            <a:r>
              <a:rPr sz="2800" b="1" spc="15" dirty="0">
                <a:latin typeface="Calibri"/>
                <a:cs typeface="Calibri"/>
              </a:rPr>
              <a:t> </a:t>
            </a:r>
            <a:r>
              <a:rPr sz="2800" b="1" spc="-30" dirty="0">
                <a:latin typeface="Calibri"/>
                <a:cs typeface="Calibri"/>
              </a:rPr>
              <a:t>eklemesidir.</a:t>
            </a:r>
            <a:endParaRPr sz="2800">
              <a:latin typeface="Calibri"/>
              <a:cs typeface="Calibri"/>
            </a:endParaRPr>
          </a:p>
        </p:txBody>
      </p:sp>
    </p:spTree>
    <p:extLst>
      <p:ext uri="{BB962C8B-B14F-4D97-AF65-F5344CB8AC3E}">
        <p14:creationId xmlns:p14="http://schemas.microsoft.com/office/powerpoint/2010/main" val="18273131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317192" y="934592"/>
            <a:ext cx="5161915" cy="528320"/>
          </a:xfrm>
          <a:prstGeom prst="rect">
            <a:avLst/>
          </a:prstGeom>
        </p:spPr>
        <p:txBody>
          <a:bodyPr vert="horz" wrap="square" lIns="0" tIns="12700" rIns="0" bIns="0" rtlCol="0">
            <a:spAutoFit/>
          </a:bodyPr>
          <a:lstStyle/>
          <a:p>
            <a:pPr marL="12700">
              <a:spcBef>
                <a:spcPts val="100"/>
              </a:spcBef>
            </a:pPr>
            <a:r>
              <a:rPr sz="3300" b="1" dirty="0">
                <a:solidFill>
                  <a:srgbClr val="C00000"/>
                </a:solidFill>
                <a:latin typeface="Calibri"/>
                <a:cs typeface="Calibri"/>
              </a:rPr>
              <a:t>B.</a:t>
            </a:r>
            <a:r>
              <a:rPr sz="3300" b="1" spc="-5" dirty="0">
                <a:solidFill>
                  <a:srgbClr val="C00000"/>
                </a:solidFill>
                <a:latin typeface="Calibri"/>
                <a:cs typeface="Calibri"/>
              </a:rPr>
              <a:t> </a:t>
            </a:r>
            <a:r>
              <a:rPr sz="3300" b="1" spc="-25" dirty="0">
                <a:solidFill>
                  <a:srgbClr val="C00000"/>
                </a:solidFill>
                <a:latin typeface="Calibri"/>
                <a:cs typeface="Calibri"/>
              </a:rPr>
              <a:t>Muller-Lyker</a:t>
            </a:r>
            <a:r>
              <a:rPr sz="3300" b="1" dirty="0">
                <a:solidFill>
                  <a:srgbClr val="C00000"/>
                </a:solidFill>
                <a:latin typeface="Calibri"/>
                <a:cs typeface="Calibri"/>
              </a:rPr>
              <a:t> Algı</a:t>
            </a:r>
            <a:r>
              <a:rPr sz="3300" b="1" spc="-10" dirty="0">
                <a:solidFill>
                  <a:srgbClr val="C00000"/>
                </a:solidFill>
                <a:latin typeface="Calibri"/>
                <a:cs typeface="Calibri"/>
              </a:rPr>
              <a:t> </a:t>
            </a:r>
            <a:r>
              <a:rPr sz="3300" b="1" spc="-25" dirty="0">
                <a:solidFill>
                  <a:srgbClr val="C00000"/>
                </a:solidFill>
                <a:latin typeface="Calibri"/>
                <a:cs typeface="Calibri"/>
              </a:rPr>
              <a:t>Yanılması</a:t>
            </a:r>
            <a:endParaRPr sz="3300">
              <a:latin typeface="Calibri"/>
              <a:cs typeface="Calibri"/>
            </a:endParaRPr>
          </a:p>
        </p:txBody>
      </p:sp>
      <p:pic>
        <p:nvPicPr>
          <p:cNvPr id="4" name="object 4"/>
          <p:cNvPicPr/>
          <p:nvPr/>
        </p:nvPicPr>
        <p:blipFill>
          <a:blip r:embed="rId2" cstate="print"/>
          <a:stretch>
            <a:fillRect/>
          </a:stretch>
        </p:blipFill>
        <p:spPr>
          <a:xfrm>
            <a:off x="3595117" y="1714500"/>
            <a:ext cx="4175759" cy="3496056"/>
          </a:xfrm>
          <a:prstGeom prst="rect">
            <a:avLst/>
          </a:prstGeom>
        </p:spPr>
      </p:pic>
      <p:sp>
        <p:nvSpPr>
          <p:cNvPr id="5" name="object 5"/>
          <p:cNvSpPr txBox="1"/>
          <p:nvPr/>
        </p:nvSpPr>
        <p:spPr>
          <a:xfrm>
            <a:off x="1888643" y="5589829"/>
            <a:ext cx="7915909" cy="940435"/>
          </a:xfrm>
          <a:prstGeom prst="rect">
            <a:avLst/>
          </a:prstGeom>
        </p:spPr>
        <p:txBody>
          <a:bodyPr vert="horz" wrap="square" lIns="0" tIns="12700" rIns="0" bIns="0" rtlCol="0">
            <a:spAutoFit/>
          </a:bodyPr>
          <a:lstStyle/>
          <a:p>
            <a:pPr marL="12700" marR="5080">
              <a:spcBef>
                <a:spcPts val="100"/>
              </a:spcBef>
            </a:pPr>
            <a:r>
              <a:rPr sz="2000" b="1" dirty="0">
                <a:solidFill>
                  <a:srgbClr val="C00000"/>
                </a:solidFill>
                <a:latin typeface="Calibri"/>
                <a:cs typeface="Calibri"/>
              </a:rPr>
              <a:t>Her iki </a:t>
            </a:r>
            <a:r>
              <a:rPr sz="2000" b="1" spc="-5" dirty="0">
                <a:solidFill>
                  <a:srgbClr val="C00000"/>
                </a:solidFill>
                <a:latin typeface="Calibri"/>
                <a:cs typeface="Calibri"/>
              </a:rPr>
              <a:t>çizgi </a:t>
            </a:r>
            <a:r>
              <a:rPr sz="2000" b="1" dirty="0">
                <a:solidFill>
                  <a:srgbClr val="C00000"/>
                </a:solidFill>
                <a:latin typeface="Calibri"/>
                <a:cs typeface="Calibri"/>
              </a:rPr>
              <a:t>de </a:t>
            </a:r>
            <a:r>
              <a:rPr sz="2000" b="1" spc="-15" dirty="0">
                <a:solidFill>
                  <a:srgbClr val="C00000"/>
                </a:solidFill>
                <a:latin typeface="Calibri"/>
                <a:cs typeface="Calibri"/>
              </a:rPr>
              <a:t>aynı </a:t>
            </a:r>
            <a:r>
              <a:rPr sz="2000" b="1" spc="-5" dirty="0">
                <a:solidFill>
                  <a:srgbClr val="C00000"/>
                </a:solidFill>
                <a:latin typeface="Calibri"/>
                <a:cs typeface="Calibri"/>
              </a:rPr>
              <a:t>uzunlukta </a:t>
            </a:r>
            <a:r>
              <a:rPr sz="2000" b="1" dirty="0">
                <a:solidFill>
                  <a:srgbClr val="C00000"/>
                </a:solidFill>
                <a:latin typeface="Calibri"/>
                <a:cs typeface="Calibri"/>
              </a:rPr>
              <a:t>olmasına </a:t>
            </a:r>
            <a:r>
              <a:rPr sz="2000" b="1" spc="-15" dirty="0">
                <a:solidFill>
                  <a:srgbClr val="C00000"/>
                </a:solidFill>
                <a:latin typeface="Calibri"/>
                <a:cs typeface="Calibri"/>
              </a:rPr>
              <a:t>rağmen </a:t>
            </a:r>
            <a:r>
              <a:rPr sz="2000" b="1" spc="-10" dirty="0">
                <a:solidFill>
                  <a:srgbClr val="C00000"/>
                </a:solidFill>
                <a:latin typeface="Calibri"/>
                <a:cs typeface="Calibri"/>
              </a:rPr>
              <a:t>üstteki </a:t>
            </a:r>
            <a:r>
              <a:rPr sz="2000" b="1" spc="-5" dirty="0">
                <a:solidFill>
                  <a:srgbClr val="C00000"/>
                </a:solidFill>
                <a:latin typeface="Calibri"/>
                <a:cs typeface="Calibri"/>
              </a:rPr>
              <a:t>çizgi </a:t>
            </a:r>
            <a:r>
              <a:rPr sz="2000" b="1" spc="-10" dirty="0">
                <a:solidFill>
                  <a:srgbClr val="C00000"/>
                </a:solidFill>
                <a:latin typeface="Calibri"/>
                <a:cs typeface="Calibri"/>
              </a:rPr>
              <a:t>bize </a:t>
            </a:r>
            <a:r>
              <a:rPr sz="2000" b="1" dirty="0">
                <a:solidFill>
                  <a:srgbClr val="C00000"/>
                </a:solidFill>
                <a:latin typeface="Calibri"/>
                <a:cs typeface="Calibri"/>
              </a:rPr>
              <a:t>daha </a:t>
            </a:r>
            <a:r>
              <a:rPr sz="2000" b="1" spc="-5" dirty="0">
                <a:solidFill>
                  <a:srgbClr val="C00000"/>
                </a:solidFill>
                <a:latin typeface="Calibri"/>
                <a:cs typeface="Calibri"/>
              </a:rPr>
              <a:t>uzun </a:t>
            </a:r>
            <a:r>
              <a:rPr sz="2000" b="1" spc="-440" dirty="0">
                <a:solidFill>
                  <a:srgbClr val="C00000"/>
                </a:solidFill>
                <a:latin typeface="Calibri"/>
                <a:cs typeface="Calibri"/>
              </a:rPr>
              <a:t> </a:t>
            </a:r>
            <a:r>
              <a:rPr sz="2000" b="1" spc="-20" dirty="0">
                <a:solidFill>
                  <a:srgbClr val="C00000"/>
                </a:solidFill>
                <a:latin typeface="Calibri"/>
                <a:cs typeface="Calibri"/>
              </a:rPr>
              <a:t>görünmektedir. </a:t>
            </a:r>
            <a:r>
              <a:rPr sz="2000" b="1" dirty="0">
                <a:solidFill>
                  <a:srgbClr val="C00000"/>
                </a:solidFill>
                <a:latin typeface="Calibri"/>
                <a:cs typeface="Calibri"/>
              </a:rPr>
              <a:t>Bu </a:t>
            </a:r>
            <a:r>
              <a:rPr sz="2000" b="1" spc="-5" dirty="0">
                <a:solidFill>
                  <a:srgbClr val="C00000"/>
                </a:solidFill>
                <a:latin typeface="Calibri"/>
                <a:cs typeface="Calibri"/>
              </a:rPr>
              <a:t>algı yanılması çizgilerin </a:t>
            </a:r>
            <a:r>
              <a:rPr sz="2000" b="1" dirty="0">
                <a:solidFill>
                  <a:srgbClr val="C00000"/>
                </a:solidFill>
                <a:latin typeface="Calibri"/>
                <a:cs typeface="Calibri"/>
              </a:rPr>
              <a:t>ucundaki </a:t>
            </a:r>
            <a:r>
              <a:rPr sz="2000" b="1" spc="-5" dirty="0">
                <a:solidFill>
                  <a:srgbClr val="C00000"/>
                </a:solidFill>
                <a:latin typeface="Calibri"/>
                <a:cs typeface="Calibri"/>
              </a:rPr>
              <a:t>okların çizgilerin </a:t>
            </a:r>
            <a:r>
              <a:rPr sz="2000" b="1" spc="-10" dirty="0">
                <a:solidFill>
                  <a:srgbClr val="C00000"/>
                </a:solidFill>
                <a:latin typeface="Calibri"/>
                <a:cs typeface="Calibri"/>
              </a:rPr>
              <a:t>birer </a:t>
            </a:r>
            <a:r>
              <a:rPr sz="2000" b="1" spc="-5" dirty="0">
                <a:solidFill>
                  <a:srgbClr val="C00000"/>
                </a:solidFill>
                <a:latin typeface="Calibri"/>
                <a:cs typeface="Calibri"/>
              </a:rPr>
              <a:t> parçası</a:t>
            </a:r>
            <a:r>
              <a:rPr sz="2000" b="1" spc="-10" dirty="0">
                <a:solidFill>
                  <a:srgbClr val="C00000"/>
                </a:solidFill>
                <a:latin typeface="Calibri"/>
                <a:cs typeface="Calibri"/>
              </a:rPr>
              <a:t> olarak </a:t>
            </a:r>
            <a:r>
              <a:rPr sz="2000" b="1" spc="-5" dirty="0">
                <a:solidFill>
                  <a:srgbClr val="C00000"/>
                </a:solidFill>
                <a:latin typeface="Calibri"/>
                <a:cs typeface="Calibri"/>
              </a:rPr>
              <a:t>algılanması</a:t>
            </a:r>
            <a:r>
              <a:rPr sz="2000" b="1" spc="-25" dirty="0">
                <a:solidFill>
                  <a:srgbClr val="C00000"/>
                </a:solidFill>
                <a:latin typeface="Calibri"/>
                <a:cs typeface="Calibri"/>
              </a:rPr>
              <a:t> </a:t>
            </a:r>
            <a:r>
              <a:rPr sz="2000" b="1" dirty="0">
                <a:solidFill>
                  <a:srgbClr val="C00000"/>
                </a:solidFill>
                <a:latin typeface="Calibri"/>
                <a:cs typeface="Calibri"/>
              </a:rPr>
              <a:t>sonucu</a:t>
            </a:r>
            <a:r>
              <a:rPr sz="2000" b="1" spc="-35" dirty="0">
                <a:solidFill>
                  <a:srgbClr val="C00000"/>
                </a:solidFill>
                <a:latin typeface="Calibri"/>
                <a:cs typeface="Calibri"/>
              </a:rPr>
              <a:t> </a:t>
            </a:r>
            <a:r>
              <a:rPr sz="2000" b="1" spc="-20" dirty="0">
                <a:solidFill>
                  <a:srgbClr val="C00000"/>
                </a:solidFill>
                <a:latin typeface="Calibri"/>
                <a:cs typeface="Calibri"/>
              </a:rPr>
              <a:t>ortaya</a:t>
            </a:r>
            <a:r>
              <a:rPr sz="2000" b="1" dirty="0">
                <a:solidFill>
                  <a:srgbClr val="C00000"/>
                </a:solidFill>
                <a:latin typeface="Calibri"/>
                <a:cs typeface="Calibri"/>
              </a:rPr>
              <a:t> </a:t>
            </a:r>
            <a:r>
              <a:rPr sz="2000" b="1" spc="-20" dirty="0">
                <a:solidFill>
                  <a:srgbClr val="C00000"/>
                </a:solidFill>
                <a:latin typeface="Calibri"/>
                <a:cs typeface="Calibri"/>
              </a:rPr>
              <a:t>çıkmaktadır.</a:t>
            </a:r>
            <a:endParaRPr sz="2000">
              <a:latin typeface="Calibri"/>
              <a:cs typeface="Calibri"/>
            </a:endParaRPr>
          </a:p>
        </p:txBody>
      </p:sp>
    </p:spTree>
    <p:extLst>
      <p:ext uri="{BB962C8B-B14F-4D97-AF65-F5344CB8AC3E}">
        <p14:creationId xmlns:p14="http://schemas.microsoft.com/office/powerpoint/2010/main" val="10355428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20164" y="406984"/>
            <a:ext cx="9546590" cy="1123950"/>
          </a:xfrm>
          <a:prstGeom prst="rect">
            <a:avLst/>
          </a:prstGeom>
        </p:spPr>
        <p:txBody>
          <a:bodyPr vert="horz" wrap="square" lIns="0" tIns="12700" rIns="0" bIns="0" rtlCol="0">
            <a:spAutoFit/>
          </a:bodyPr>
          <a:lstStyle/>
          <a:p>
            <a:pPr marL="2841625" marR="5080" indent="-2829560">
              <a:lnSpc>
                <a:spcPct val="100000"/>
              </a:lnSpc>
              <a:spcBef>
                <a:spcPts val="100"/>
              </a:spcBef>
            </a:pPr>
            <a:r>
              <a:rPr spc="-5" dirty="0"/>
              <a:t>Duyumlarımız</a:t>
            </a:r>
            <a:r>
              <a:rPr spc="-25" dirty="0"/>
              <a:t> </a:t>
            </a:r>
            <a:r>
              <a:rPr dirty="0"/>
              <a:t>ve</a:t>
            </a:r>
            <a:r>
              <a:rPr spc="5" dirty="0"/>
              <a:t> </a:t>
            </a:r>
            <a:r>
              <a:rPr dirty="0"/>
              <a:t>algılarımız</a:t>
            </a:r>
            <a:r>
              <a:rPr spc="-40" dirty="0"/>
              <a:t> </a:t>
            </a:r>
            <a:r>
              <a:rPr dirty="0"/>
              <a:t>deneyimlerimizi</a:t>
            </a:r>
            <a:r>
              <a:rPr spc="-50" dirty="0"/>
              <a:t> </a:t>
            </a:r>
            <a:r>
              <a:rPr spc="-5" dirty="0"/>
              <a:t>nasıl </a:t>
            </a:r>
            <a:r>
              <a:rPr spc="-885" dirty="0"/>
              <a:t> </a:t>
            </a:r>
            <a:r>
              <a:rPr dirty="0"/>
              <a:t>şekillendirmektedir?</a:t>
            </a:r>
          </a:p>
        </p:txBody>
      </p:sp>
      <p:sp>
        <p:nvSpPr>
          <p:cNvPr id="3" name="object 3"/>
          <p:cNvSpPr txBox="1"/>
          <p:nvPr/>
        </p:nvSpPr>
        <p:spPr>
          <a:xfrm>
            <a:off x="783742" y="1825193"/>
            <a:ext cx="10627360" cy="1855470"/>
          </a:xfrm>
          <a:prstGeom prst="rect">
            <a:avLst/>
          </a:prstGeom>
        </p:spPr>
        <p:txBody>
          <a:bodyPr vert="horz" wrap="square" lIns="0" tIns="12700" rIns="0" bIns="0" rtlCol="0">
            <a:spAutoFit/>
          </a:bodyPr>
          <a:lstStyle/>
          <a:p>
            <a:pPr marL="12700" marR="5080" algn="just">
              <a:lnSpc>
                <a:spcPct val="100000"/>
              </a:lnSpc>
              <a:spcBef>
                <a:spcPts val="100"/>
              </a:spcBef>
            </a:pPr>
            <a:r>
              <a:rPr sz="2400" spc="-10" dirty="0">
                <a:latin typeface="Times New Roman"/>
                <a:cs typeface="Times New Roman"/>
              </a:rPr>
              <a:t>“Çoğu</a:t>
            </a:r>
            <a:r>
              <a:rPr sz="2400" spc="-5" dirty="0">
                <a:latin typeface="Times New Roman"/>
                <a:cs typeface="Times New Roman"/>
              </a:rPr>
              <a:t> bakımdan</a:t>
            </a:r>
            <a:r>
              <a:rPr sz="2400" dirty="0">
                <a:latin typeface="Times New Roman"/>
                <a:cs typeface="Times New Roman"/>
              </a:rPr>
              <a:t> </a:t>
            </a:r>
            <a:r>
              <a:rPr sz="2400" spc="-5" dirty="0">
                <a:latin typeface="Times New Roman"/>
                <a:cs typeface="Times New Roman"/>
              </a:rPr>
              <a:t>görmesi</a:t>
            </a:r>
            <a:r>
              <a:rPr sz="2400" dirty="0">
                <a:latin typeface="Times New Roman"/>
                <a:cs typeface="Times New Roman"/>
              </a:rPr>
              <a:t> </a:t>
            </a:r>
            <a:r>
              <a:rPr sz="2400" spc="-5" dirty="0">
                <a:latin typeface="Times New Roman"/>
                <a:cs typeface="Times New Roman"/>
              </a:rPr>
              <a:t>normaldi;</a:t>
            </a:r>
            <a:r>
              <a:rPr sz="2400" dirty="0">
                <a:latin typeface="Times New Roman"/>
                <a:cs typeface="Times New Roman"/>
              </a:rPr>
              <a:t> </a:t>
            </a:r>
            <a:r>
              <a:rPr sz="2400" spc="-10" dirty="0">
                <a:latin typeface="Times New Roman"/>
                <a:cs typeface="Times New Roman"/>
              </a:rPr>
              <a:t>nesnelerin</a:t>
            </a:r>
            <a:r>
              <a:rPr sz="2400" spc="-5" dirty="0">
                <a:latin typeface="Times New Roman"/>
                <a:cs typeface="Times New Roman"/>
              </a:rPr>
              <a:t> şeklini</a:t>
            </a:r>
            <a:r>
              <a:rPr sz="2400" dirty="0">
                <a:latin typeface="Times New Roman"/>
                <a:cs typeface="Times New Roman"/>
              </a:rPr>
              <a:t> </a:t>
            </a:r>
            <a:r>
              <a:rPr sz="2400" spc="-10" dirty="0">
                <a:latin typeface="Times New Roman"/>
                <a:cs typeface="Times New Roman"/>
              </a:rPr>
              <a:t>tanımlayabiliyor,</a:t>
            </a:r>
            <a:r>
              <a:rPr sz="2400" spc="-5" dirty="0">
                <a:latin typeface="Times New Roman"/>
                <a:cs typeface="Times New Roman"/>
              </a:rPr>
              <a:t> insanları </a:t>
            </a:r>
            <a:r>
              <a:rPr sz="2400" dirty="0">
                <a:latin typeface="Times New Roman"/>
                <a:cs typeface="Times New Roman"/>
              </a:rPr>
              <a:t> </a:t>
            </a:r>
            <a:r>
              <a:rPr sz="2400" spc="-5" dirty="0">
                <a:latin typeface="Times New Roman"/>
                <a:cs typeface="Times New Roman"/>
              </a:rPr>
              <a:t>tanıyabiliyor </a:t>
            </a:r>
            <a:r>
              <a:rPr sz="2400" dirty="0">
                <a:latin typeface="Times New Roman"/>
                <a:cs typeface="Times New Roman"/>
              </a:rPr>
              <a:t>ve </a:t>
            </a:r>
            <a:r>
              <a:rPr sz="2400" spc="-5" dirty="0">
                <a:latin typeface="Times New Roman"/>
                <a:cs typeface="Times New Roman"/>
              </a:rPr>
              <a:t>kitap </a:t>
            </a:r>
            <a:r>
              <a:rPr sz="2400" spc="-10" dirty="0">
                <a:latin typeface="Times New Roman"/>
                <a:cs typeface="Times New Roman"/>
              </a:rPr>
              <a:t>okuyabiliyordu. Fakat </a:t>
            </a:r>
            <a:r>
              <a:rPr sz="2400" spc="-5" dirty="0">
                <a:latin typeface="Times New Roman"/>
                <a:cs typeface="Times New Roman"/>
              </a:rPr>
              <a:t>giden </a:t>
            </a:r>
            <a:r>
              <a:rPr sz="2400" dirty="0">
                <a:latin typeface="Times New Roman"/>
                <a:cs typeface="Times New Roman"/>
              </a:rPr>
              <a:t>bir </a:t>
            </a:r>
            <a:r>
              <a:rPr sz="2400" spc="-10" dirty="0">
                <a:latin typeface="Times New Roman"/>
                <a:cs typeface="Times New Roman"/>
              </a:rPr>
              <a:t>arabaya </a:t>
            </a:r>
            <a:r>
              <a:rPr sz="2400" spc="-5" dirty="0">
                <a:latin typeface="Times New Roman"/>
                <a:cs typeface="Times New Roman"/>
              </a:rPr>
              <a:t>veya </a:t>
            </a:r>
            <a:r>
              <a:rPr sz="2400" dirty="0">
                <a:latin typeface="Times New Roman"/>
                <a:cs typeface="Times New Roman"/>
              </a:rPr>
              <a:t>koşan bir </a:t>
            </a:r>
            <a:r>
              <a:rPr sz="2400" spc="-10" dirty="0">
                <a:latin typeface="Times New Roman"/>
                <a:cs typeface="Times New Roman"/>
              </a:rPr>
              <a:t>kişiye </a:t>
            </a:r>
            <a:r>
              <a:rPr sz="2400" spc="-5" dirty="0">
                <a:latin typeface="Times New Roman"/>
                <a:cs typeface="Times New Roman"/>
              </a:rPr>
              <a:t> </a:t>
            </a:r>
            <a:r>
              <a:rPr sz="2400" spc="-10" dirty="0">
                <a:latin typeface="Times New Roman"/>
                <a:cs typeface="Times New Roman"/>
              </a:rPr>
              <a:t>bakarsa,</a:t>
            </a:r>
            <a:r>
              <a:rPr sz="2400" spc="-5" dirty="0">
                <a:latin typeface="Times New Roman"/>
                <a:cs typeface="Times New Roman"/>
              </a:rPr>
              <a:t> </a:t>
            </a:r>
            <a:r>
              <a:rPr sz="2400" dirty="0">
                <a:latin typeface="Times New Roman"/>
                <a:cs typeface="Times New Roman"/>
              </a:rPr>
              <a:t>düzgün</a:t>
            </a:r>
            <a:r>
              <a:rPr sz="2400" spc="5" dirty="0">
                <a:latin typeface="Times New Roman"/>
                <a:cs typeface="Times New Roman"/>
              </a:rPr>
              <a:t> </a:t>
            </a:r>
            <a:r>
              <a:rPr sz="2400" spc="-5" dirty="0">
                <a:latin typeface="Times New Roman"/>
                <a:cs typeface="Times New Roman"/>
              </a:rPr>
              <a:t>ve</a:t>
            </a:r>
            <a:r>
              <a:rPr sz="2400" dirty="0">
                <a:latin typeface="Times New Roman"/>
                <a:cs typeface="Times New Roman"/>
              </a:rPr>
              <a:t> sürekli</a:t>
            </a:r>
            <a:r>
              <a:rPr sz="2400" spc="5" dirty="0">
                <a:latin typeface="Times New Roman"/>
                <a:cs typeface="Times New Roman"/>
              </a:rPr>
              <a:t> </a:t>
            </a:r>
            <a:r>
              <a:rPr sz="2400" dirty="0">
                <a:latin typeface="Times New Roman"/>
                <a:cs typeface="Times New Roman"/>
              </a:rPr>
              <a:t>bir</a:t>
            </a:r>
            <a:r>
              <a:rPr sz="2400" spc="5" dirty="0">
                <a:latin typeface="Times New Roman"/>
                <a:cs typeface="Times New Roman"/>
              </a:rPr>
              <a:t> </a:t>
            </a:r>
            <a:r>
              <a:rPr sz="2400" spc="-10" dirty="0">
                <a:latin typeface="Times New Roman"/>
                <a:cs typeface="Times New Roman"/>
              </a:rPr>
              <a:t>hareket</a:t>
            </a:r>
            <a:r>
              <a:rPr sz="2400" spc="-5" dirty="0">
                <a:latin typeface="Times New Roman"/>
                <a:cs typeface="Times New Roman"/>
              </a:rPr>
              <a:t> izlenimi</a:t>
            </a:r>
            <a:r>
              <a:rPr sz="2400" dirty="0">
                <a:latin typeface="Times New Roman"/>
                <a:cs typeface="Times New Roman"/>
              </a:rPr>
              <a:t> </a:t>
            </a:r>
            <a:r>
              <a:rPr sz="2400" spc="-15" dirty="0">
                <a:latin typeface="Times New Roman"/>
                <a:cs typeface="Times New Roman"/>
              </a:rPr>
              <a:t>yerine</a:t>
            </a:r>
            <a:r>
              <a:rPr sz="2400" spc="-10" dirty="0">
                <a:latin typeface="Times New Roman"/>
                <a:cs typeface="Times New Roman"/>
              </a:rPr>
              <a:t> </a:t>
            </a:r>
            <a:r>
              <a:rPr sz="2400" spc="-5" dirty="0">
                <a:latin typeface="Times New Roman"/>
                <a:cs typeface="Times New Roman"/>
              </a:rPr>
              <a:t>ardışık</a:t>
            </a:r>
            <a:r>
              <a:rPr sz="2400" dirty="0">
                <a:latin typeface="Times New Roman"/>
                <a:cs typeface="Times New Roman"/>
              </a:rPr>
              <a:t> </a:t>
            </a:r>
            <a:r>
              <a:rPr sz="2400" spc="-5" dirty="0">
                <a:latin typeface="Times New Roman"/>
                <a:cs typeface="Times New Roman"/>
              </a:rPr>
              <a:t>olarak</a:t>
            </a:r>
            <a:r>
              <a:rPr sz="2400" dirty="0">
                <a:latin typeface="Times New Roman"/>
                <a:cs typeface="Times New Roman"/>
              </a:rPr>
              <a:t> </a:t>
            </a:r>
            <a:r>
              <a:rPr sz="2400" spc="-10" dirty="0">
                <a:latin typeface="Times New Roman"/>
                <a:cs typeface="Times New Roman"/>
              </a:rPr>
              <a:t>gelen</a:t>
            </a:r>
            <a:r>
              <a:rPr sz="2400" spc="-5" dirty="0">
                <a:latin typeface="Times New Roman"/>
                <a:cs typeface="Times New Roman"/>
              </a:rPr>
              <a:t> </a:t>
            </a:r>
            <a:r>
              <a:rPr sz="2400" dirty="0">
                <a:latin typeface="Times New Roman"/>
                <a:cs typeface="Times New Roman"/>
              </a:rPr>
              <a:t>statik </a:t>
            </a:r>
            <a:r>
              <a:rPr sz="2400" spc="-585" dirty="0">
                <a:latin typeface="Times New Roman"/>
                <a:cs typeface="Times New Roman"/>
              </a:rPr>
              <a:t> </a:t>
            </a:r>
            <a:r>
              <a:rPr sz="2400" spc="-5" dirty="0">
                <a:latin typeface="Times New Roman"/>
                <a:cs typeface="Times New Roman"/>
              </a:rPr>
              <a:t>fotoğraf</a:t>
            </a:r>
            <a:r>
              <a:rPr sz="2400" dirty="0">
                <a:latin typeface="Times New Roman"/>
                <a:cs typeface="Times New Roman"/>
              </a:rPr>
              <a:t> </a:t>
            </a:r>
            <a:r>
              <a:rPr sz="2400" spc="-5" dirty="0">
                <a:latin typeface="Times New Roman"/>
                <a:cs typeface="Times New Roman"/>
              </a:rPr>
              <a:t>kareleri</a:t>
            </a:r>
            <a:r>
              <a:rPr sz="2400" dirty="0">
                <a:latin typeface="Times New Roman"/>
                <a:cs typeface="Times New Roman"/>
              </a:rPr>
              <a:t> </a:t>
            </a:r>
            <a:r>
              <a:rPr sz="2400" spc="-10" dirty="0">
                <a:latin typeface="Times New Roman"/>
                <a:cs typeface="Times New Roman"/>
              </a:rPr>
              <a:t>gibi</a:t>
            </a:r>
            <a:r>
              <a:rPr sz="2400" spc="-5" dirty="0">
                <a:latin typeface="Times New Roman"/>
                <a:cs typeface="Times New Roman"/>
              </a:rPr>
              <a:t> </a:t>
            </a:r>
            <a:r>
              <a:rPr sz="2400" spc="-10" dirty="0">
                <a:latin typeface="Times New Roman"/>
                <a:cs typeface="Times New Roman"/>
              </a:rPr>
              <a:t>yansımalar</a:t>
            </a:r>
            <a:r>
              <a:rPr sz="2400" spc="-5" dirty="0">
                <a:latin typeface="Times New Roman"/>
                <a:cs typeface="Times New Roman"/>
              </a:rPr>
              <a:t> görüyordu.</a:t>
            </a:r>
            <a:r>
              <a:rPr sz="2400" dirty="0">
                <a:latin typeface="Times New Roman"/>
                <a:cs typeface="Times New Roman"/>
              </a:rPr>
              <a:t> </a:t>
            </a:r>
            <a:r>
              <a:rPr sz="2400" spc="-5" dirty="0">
                <a:latin typeface="Times New Roman"/>
                <a:cs typeface="Times New Roman"/>
              </a:rPr>
              <a:t>Caddede</a:t>
            </a:r>
            <a:r>
              <a:rPr sz="2400" dirty="0">
                <a:latin typeface="Times New Roman"/>
                <a:cs typeface="Times New Roman"/>
              </a:rPr>
              <a:t> </a:t>
            </a:r>
            <a:r>
              <a:rPr sz="2400" spc="-5" dirty="0">
                <a:latin typeface="Times New Roman"/>
                <a:cs typeface="Times New Roman"/>
              </a:rPr>
              <a:t>karşıdan</a:t>
            </a:r>
            <a:r>
              <a:rPr sz="2400" dirty="0">
                <a:latin typeface="Times New Roman"/>
                <a:cs typeface="Times New Roman"/>
              </a:rPr>
              <a:t> karşıya</a:t>
            </a:r>
            <a:r>
              <a:rPr sz="2400" spc="5" dirty="0">
                <a:latin typeface="Times New Roman"/>
                <a:cs typeface="Times New Roman"/>
              </a:rPr>
              <a:t> </a:t>
            </a:r>
            <a:r>
              <a:rPr sz="2400" spc="-10" dirty="0">
                <a:latin typeface="Times New Roman"/>
                <a:cs typeface="Times New Roman"/>
              </a:rPr>
              <a:t>geçmeye </a:t>
            </a:r>
            <a:r>
              <a:rPr sz="2400" spc="-5" dirty="0">
                <a:latin typeface="Times New Roman"/>
                <a:cs typeface="Times New Roman"/>
              </a:rPr>
              <a:t> korkuyordu,</a:t>
            </a:r>
            <a:r>
              <a:rPr sz="2400" spc="285" dirty="0">
                <a:latin typeface="Times New Roman"/>
                <a:cs typeface="Times New Roman"/>
              </a:rPr>
              <a:t> </a:t>
            </a:r>
            <a:r>
              <a:rPr sz="2400" spc="-5" dirty="0">
                <a:latin typeface="Times New Roman"/>
                <a:cs typeface="Times New Roman"/>
              </a:rPr>
              <a:t>çünkü</a:t>
            </a:r>
            <a:r>
              <a:rPr sz="2400" spc="275" dirty="0">
                <a:latin typeface="Times New Roman"/>
                <a:cs typeface="Times New Roman"/>
              </a:rPr>
              <a:t> </a:t>
            </a:r>
            <a:r>
              <a:rPr sz="2400" spc="-5" dirty="0">
                <a:latin typeface="Times New Roman"/>
                <a:cs typeface="Times New Roman"/>
              </a:rPr>
              <a:t>karşıdan</a:t>
            </a:r>
            <a:r>
              <a:rPr sz="2400" spc="280" dirty="0">
                <a:latin typeface="Times New Roman"/>
                <a:cs typeface="Times New Roman"/>
              </a:rPr>
              <a:t> </a:t>
            </a:r>
            <a:r>
              <a:rPr sz="2400" spc="-10" dirty="0">
                <a:latin typeface="Times New Roman"/>
                <a:cs typeface="Times New Roman"/>
              </a:rPr>
              <a:t>gelen</a:t>
            </a:r>
            <a:r>
              <a:rPr sz="2400" spc="280" dirty="0">
                <a:latin typeface="Times New Roman"/>
                <a:cs typeface="Times New Roman"/>
              </a:rPr>
              <a:t> </a:t>
            </a:r>
            <a:r>
              <a:rPr sz="2400" dirty="0">
                <a:latin typeface="Times New Roman"/>
                <a:cs typeface="Times New Roman"/>
              </a:rPr>
              <a:t>bir</a:t>
            </a:r>
            <a:r>
              <a:rPr sz="2400" spc="270" dirty="0">
                <a:latin typeface="Times New Roman"/>
                <a:cs typeface="Times New Roman"/>
              </a:rPr>
              <a:t> </a:t>
            </a:r>
            <a:r>
              <a:rPr sz="2400" spc="-5" dirty="0">
                <a:latin typeface="Times New Roman"/>
                <a:cs typeface="Times New Roman"/>
              </a:rPr>
              <a:t>aracın</a:t>
            </a:r>
            <a:r>
              <a:rPr sz="2400" spc="300" dirty="0">
                <a:latin typeface="Times New Roman"/>
                <a:cs typeface="Times New Roman"/>
              </a:rPr>
              <a:t> </a:t>
            </a:r>
            <a:r>
              <a:rPr sz="2400" spc="-5" dirty="0">
                <a:latin typeface="Times New Roman"/>
                <a:cs typeface="Times New Roman"/>
              </a:rPr>
              <a:t>şeklini,</a:t>
            </a:r>
            <a:r>
              <a:rPr sz="2400" spc="290" dirty="0">
                <a:latin typeface="Times New Roman"/>
                <a:cs typeface="Times New Roman"/>
              </a:rPr>
              <a:t> </a:t>
            </a:r>
            <a:r>
              <a:rPr sz="2400" spc="-10" dirty="0">
                <a:latin typeface="Times New Roman"/>
                <a:cs typeface="Times New Roman"/>
              </a:rPr>
              <a:t>rengini</a:t>
            </a:r>
            <a:r>
              <a:rPr sz="2400" spc="295" dirty="0">
                <a:latin typeface="Times New Roman"/>
                <a:cs typeface="Times New Roman"/>
              </a:rPr>
              <a:t> </a:t>
            </a:r>
            <a:r>
              <a:rPr sz="2400" spc="-5" dirty="0">
                <a:latin typeface="Times New Roman"/>
                <a:cs typeface="Times New Roman"/>
              </a:rPr>
              <a:t>ve</a:t>
            </a:r>
            <a:r>
              <a:rPr sz="2400" spc="270" dirty="0">
                <a:latin typeface="Times New Roman"/>
                <a:cs typeface="Times New Roman"/>
              </a:rPr>
              <a:t> </a:t>
            </a:r>
            <a:r>
              <a:rPr sz="2400" spc="-5" dirty="0">
                <a:latin typeface="Times New Roman"/>
                <a:cs typeface="Times New Roman"/>
              </a:rPr>
              <a:t>hatta</a:t>
            </a:r>
            <a:r>
              <a:rPr sz="2400" spc="280" dirty="0">
                <a:latin typeface="Times New Roman"/>
                <a:cs typeface="Times New Roman"/>
              </a:rPr>
              <a:t> </a:t>
            </a:r>
            <a:r>
              <a:rPr sz="2400" spc="-5" dirty="0">
                <a:latin typeface="Times New Roman"/>
                <a:cs typeface="Times New Roman"/>
              </a:rPr>
              <a:t>plakasını</a:t>
            </a:r>
            <a:endParaRPr sz="2400" dirty="0">
              <a:latin typeface="Times New Roman"/>
              <a:cs typeface="Times New Roman"/>
            </a:endParaRPr>
          </a:p>
        </p:txBody>
      </p:sp>
      <p:sp>
        <p:nvSpPr>
          <p:cNvPr id="4" name="object 4"/>
          <p:cNvSpPr txBox="1"/>
          <p:nvPr/>
        </p:nvSpPr>
        <p:spPr>
          <a:xfrm>
            <a:off x="783742" y="3655314"/>
            <a:ext cx="1359535" cy="757555"/>
          </a:xfrm>
          <a:prstGeom prst="rect">
            <a:avLst/>
          </a:prstGeom>
        </p:spPr>
        <p:txBody>
          <a:bodyPr vert="horz" wrap="square" lIns="0" tIns="12700" rIns="0" bIns="0" rtlCol="0">
            <a:spAutoFit/>
          </a:bodyPr>
          <a:lstStyle/>
          <a:p>
            <a:pPr marL="12700" marR="5080">
              <a:lnSpc>
                <a:spcPct val="100000"/>
              </a:lnSpc>
              <a:spcBef>
                <a:spcPts val="100"/>
              </a:spcBef>
            </a:pPr>
            <a:r>
              <a:rPr sz="2400" spc="-25" dirty="0">
                <a:latin typeface="Times New Roman"/>
                <a:cs typeface="Times New Roman"/>
              </a:rPr>
              <a:t>g</a:t>
            </a:r>
            <a:r>
              <a:rPr sz="2400" dirty="0">
                <a:latin typeface="Times New Roman"/>
                <a:cs typeface="Times New Roman"/>
              </a:rPr>
              <a:t>ö</a:t>
            </a:r>
            <a:r>
              <a:rPr sz="2400" spc="10" dirty="0">
                <a:latin typeface="Times New Roman"/>
                <a:cs typeface="Times New Roman"/>
              </a:rPr>
              <a:t>r</a:t>
            </a:r>
            <a:r>
              <a:rPr sz="2400" spc="-10" dirty="0">
                <a:latin typeface="Times New Roman"/>
                <a:cs typeface="Times New Roman"/>
              </a:rPr>
              <a:t>e</a:t>
            </a:r>
            <a:r>
              <a:rPr sz="2400" dirty="0">
                <a:latin typeface="Times New Roman"/>
                <a:cs typeface="Times New Roman"/>
              </a:rPr>
              <a:t>bi</a:t>
            </a:r>
            <a:r>
              <a:rPr sz="2400" spc="5" dirty="0">
                <a:latin typeface="Times New Roman"/>
                <a:cs typeface="Times New Roman"/>
              </a:rPr>
              <a:t>l</a:t>
            </a:r>
            <a:r>
              <a:rPr sz="2400" dirty="0">
                <a:latin typeface="Times New Roman"/>
                <a:cs typeface="Times New Roman"/>
              </a:rPr>
              <a:t>di</a:t>
            </a:r>
            <a:r>
              <a:rPr sz="2400" spc="-20" dirty="0">
                <a:latin typeface="Times New Roman"/>
                <a:cs typeface="Times New Roman"/>
              </a:rPr>
              <a:t>ğ</a:t>
            </a:r>
            <a:r>
              <a:rPr sz="2400" dirty="0">
                <a:latin typeface="Times New Roman"/>
                <a:cs typeface="Times New Roman"/>
              </a:rPr>
              <a:t>i  </a:t>
            </a:r>
            <a:r>
              <a:rPr sz="2400" spc="-5" dirty="0">
                <a:latin typeface="Times New Roman"/>
                <a:cs typeface="Times New Roman"/>
              </a:rPr>
              <a:t>konuşmak</a:t>
            </a:r>
            <a:endParaRPr sz="2400">
              <a:latin typeface="Times New Roman"/>
              <a:cs typeface="Times New Roman"/>
            </a:endParaRPr>
          </a:p>
        </p:txBody>
      </p:sp>
      <p:sp>
        <p:nvSpPr>
          <p:cNvPr id="5" name="object 5"/>
          <p:cNvSpPr txBox="1"/>
          <p:nvPr/>
        </p:nvSpPr>
        <p:spPr>
          <a:xfrm>
            <a:off x="2292857" y="3655314"/>
            <a:ext cx="9118600" cy="757555"/>
          </a:xfrm>
          <a:prstGeom prst="rect">
            <a:avLst/>
          </a:prstGeom>
        </p:spPr>
        <p:txBody>
          <a:bodyPr vert="horz" wrap="square" lIns="0" tIns="12700" rIns="0" bIns="0" rtlCol="0">
            <a:spAutoFit/>
          </a:bodyPr>
          <a:lstStyle/>
          <a:p>
            <a:pPr marL="12700" marR="5080" indent="33020">
              <a:lnSpc>
                <a:spcPct val="100000"/>
              </a:lnSpc>
              <a:spcBef>
                <a:spcPts val="100"/>
              </a:spcBef>
              <a:tabLst>
                <a:tab pos="911860" algn="l"/>
                <a:tab pos="1811020" algn="l"/>
                <a:tab pos="3936365" algn="l"/>
                <a:tab pos="4987925" algn="l"/>
                <a:tab pos="6280785" algn="l"/>
                <a:tab pos="7972425" algn="l"/>
              </a:tabLst>
            </a:pPr>
            <a:r>
              <a:rPr sz="2400" dirty="0">
                <a:latin typeface="Times New Roman"/>
                <a:cs typeface="Times New Roman"/>
              </a:rPr>
              <a:t>hâlde	hızını	k</a:t>
            </a:r>
            <a:r>
              <a:rPr sz="2400" spc="-10" dirty="0">
                <a:latin typeface="Times New Roman"/>
                <a:cs typeface="Times New Roman"/>
              </a:rPr>
              <a:t>e</a:t>
            </a:r>
            <a:r>
              <a:rPr sz="2400" spc="-5" dirty="0">
                <a:latin typeface="Times New Roman"/>
                <a:cs typeface="Times New Roman"/>
              </a:rPr>
              <a:t>st</a:t>
            </a:r>
            <a:r>
              <a:rPr sz="2400" dirty="0">
                <a:latin typeface="Times New Roman"/>
                <a:cs typeface="Times New Roman"/>
              </a:rPr>
              <a:t>ir</a:t>
            </a:r>
            <a:r>
              <a:rPr sz="2400" spc="-20" dirty="0">
                <a:latin typeface="Times New Roman"/>
                <a:cs typeface="Times New Roman"/>
              </a:rPr>
              <a:t>e</a:t>
            </a:r>
            <a:r>
              <a:rPr sz="2400" dirty="0">
                <a:latin typeface="Times New Roman"/>
                <a:cs typeface="Times New Roman"/>
              </a:rPr>
              <a:t>m</a:t>
            </a:r>
            <a:r>
              <a:rPr sz="2400" spc="30" dirty="0">
                <a:latin typeface="Times New Roman"/>
                <a:cs typeface="Times New Roman"/>
              </a:rPr>
              <a:t>i</a:t>
            </a:r>
            <a:r>
              <a:rPr sz="2400" spc="-75" dirty="0">
                <a:latin typeface="Times New Roman"/>
                <a:cs typeface="Times New Roman"/>
              </a:rPr>
              <a:t>y</a:t>
            </a:r>
            <a:r>
              <a:rPr sz="2400" dirty="0">
                <a:latin typeface="Times New Roman"/>
                <a:cs typeface="Times New Roman"/>
              </a:rPr>
              <a:t>ordu.	</a:t>
            </a:r>
            <a:r>
              <a:rPr sz="2400" spc="-20" dirty="0">
                <a:latin typeface="Times New Roman"/>
                <a:cs typeface="Times New Roman"/>
              </a:rPr>
              <a:t>B</a:t>
            </a:r>
            <a:r>
              <a:rPr sz="2400" dirty="0">
                <a:latin typeface="Times New Roman"/>
                <a:cs typeface="Times New Roman"/>
              </a:rPr>
              <a:t>ir</a:t>
            </a:r>
            <a:r>
              <a:rPr sz="2400" spc="20" dirty="0">
                <a:latin typeface="Times New Roman"/>
                <a:cs typeface="Times New Roman"/>
              </a:rPr>
              <a:t>i</a:t>
            </a:r>
            <a:r>
              <a:rPr sz="2400" spc="-50" dirty="0">
                <a:latin typeface="Times New Roman"/>
                <a:cs typeface="Times New Roman"/>
              </a:rPr>
              <a:t>y</a:t>
            </a:r>
            <a:r>
              <a:rPr sz="2400" spc="25" dirty="0">
                <a:latin typeface="Times New Roman"/>
                <a:cs typeface="Times New Roman"/>
              </a:rPr>
              <a:t>l</a:t>
            </a:r>
            <a:r>
              <a:rPr sz="2400" dirty="0">
                <a:latin typeface="Times New Roman"/>
                <a:cs typeface="Times New Roman"/>
              </a:rPr>
              <a:t>e	ka</a:t>
            </a:r>
            <a:r>
              <a:rPr sz="2400" spc="-15" dirty="0">
                <a:latin typeface="Times New Roman"/>
                <a:cs typeface="Times New Roman"/>
              </a:rPr>
              <a:t>r</a:t>
            </a:r>
            <a:r>
              <a:rPr sz="2400" spc="-5" dirty="0">
                <a:latin typeface="Times New Roman"/>
                <a:cs typeface="Times New Roman"/>
              </a:rPr>
              <a:t>ş</a:t>
            </a:r>
            <a:r>
              <a:rPr sz="2400" spc="5" dirty="0">
                <a:latin typeface="Times New Roman"/>
                <a:cs typeface="Times New Roman"/>
              </a:rPr>
              <a:t>ı</a:t>
            </a:r>
            <a:r>
              <a:rPr sz="2400" dirty="0">
                <a:latin typeface="Times New Roman"/>
                <a:cs typeface="Times New Roman"/>
              </a:rPr>
              <a:t>l</a:t>
            </a:r>
            <a:r>
              <a:rPr sz="2400" spc="5" dirty="0">
                <a:latin typeface="Times New Roman"/>
                <a:cs typeface="Times New Roman"/>
              </a:rPr>
              <a:t>ı</a:t>
            </a:r>
            <a:r>
              <a:rPr sz="2400" dirty="0">
                <a:latin typeface="Times New Roman"/>
                <a:cs typeface="Times New Roman"/>
              </a:rPr>
              <a:t>klı	konu</a:t>
            </a:r>
            <a:r>
              <a:rPr sz="2400" spc="-20" dirty="0">
                <a:latin typeface="Times New Roman"/>
                <a:cs typeface="Times New Roman"/>
              </a:rPr>
              <a:t>ş</a:t>
            </a:r>
            <a:r>
              <a:rPr sz="2400" dirty="0">
                <a:latin typeface="Times New Roman"/>
                <a:cs typeface="Times New Roman"/>
              </a:rPr>
              <a:t>man</a:t>
            </a:r>
            <a:r>
              <a:rPr sz="2400" spc="5" dirty="0">
                <a:latin typeface="Times New Roman"/>
                <a:cs typeface="Times New Roman"/>
              </a:rPr>
              <a:t>ı</a:t>
            </a:r>
            <a:r>
              <a:rPr sz="2400" dirty="0">
                <a:latin typeface="Times New Roman"/>
                <a:cs typeface="Times New Roman"/>
              </a:rPr>
              <a:t>n	tel</a:t>
            </a:r>
            <a:r>
              <a:rPr sz="2400" spc="-10" dirty="0">
                <a:latin typeface="Times New Roman"/>
                <a:cs typeface="Times New Roman"/>
              </a:rPr>
              <a:t>e</a:t>
            </a:r>
            <a:r>
              <a:rPr sz="2400" dirty="0">
                <a:latin typeface="Times New Roman"/>
                <a:cs typeface="Times New Roman"/>
              </a:rPr>
              <a:t>fonda  </a:t>
            </a:r>
            <a:r>
              <a:rPr sz="2400" spc="-5" dirty="0">
                <a:latin typeface="Times New Roman"/>
                <a:cs typeface="Times New Roman"/>
              </a:rPr>
              <a:t>gibi</a:t>
            </a:r>
            <a:endParaRPr sz="2400" dirty="0">
              <a:latin typeface="Times New Roman"/>
              <a:cs typeface="Times New Roman"/>
            </a:endParaRPr>
          </a:p>
        </p:txBody>
      </p:sp>
      <p:sp>
        <p:nvSpPr>
          <p:cNvPr id="6" name="object 6"/>
          <p:cNvSpPr txBox="1"/>
          <p:nvPr/>
        </p:nvSpPr>
        <p:spPr>
          <a:xfrm>
            <a:off x="3021583" y="4021328"/>
            <a:ext cx="8386445" cy="391160"/>
          </a:xfrm>
          <a:prstGeom prst="rect">
            <a:avLst/>
          </a:prstGeom>
        </p:spPr>
        <p:txBody>
          <a:bodyPr vert="horz" wrap="square" lIns="0" tIns="12700" rIns="0" bIns="0" rtlCol="0">
            <a:spAutoFit/>
          </a:bodyPr>
          <a:lstStyle/>
          <a:p>
            <a:pPr marL="12700">
              <a:lnSpc>
                <a:spcPct val="100000"/>
              </a:lnSpc>
              <a:spcBef>
                <a:spcPts val="100"/>
              </a:spcBef>
              <a:tabLst>
                <a:tab pos="1420495" algn="l"/>
                <a:tab pos="3048635" algn="l"/>
                <a:tab pos="4051935" algn="l"/>
                <a:tab pos="5408295" algn="l"/>
                <a:tab pos="6746875" algn="l"/>
                <a:tab pos="7938770" algn="l"/>
              </a:tabLst>
            </a:pPr>
            <a:r>
              <a:rPr sz="2400" dirty="0">
                <a:latin typeface="Times New Roman"/>
                <a:cs typeface="Times New Roman"/>
              </a:rPr>
              <a:t>oldu</a:t>
            </a:r>
            <a:r>
              <a:rPr sz="2400" spc="-20" dirty="0">
                <a:latin typeface="Times New Roman"/>
                <a:cs typeface="Times New Roman"/>
              </a:rPr>
              <a:t>ğ</a:t>
            </a:r>
            <a:r>
              <a:rPr sz="2400" spc="20" dirty="0">
                <a:latin typeface="Times New Roman"/>
                <a:cs typeface="Times New Roman"/>
              </a:rPr>
              <a:t>u</a:t>
            </a:r>
            <a:r>
              <a:rPr sz="2400" dirty="0">
                <a:latin typeface="Times New Roman"/>
                <a:cs typeface="Times New Roman"/>
              </a:rPr>
              <a:t>nu	</a:t>
            </a:r>
            <a:r>
              <a:rPr sz="2400" spc="-5" dirty="0">
                <a:latin typeface="Times New Roman"/>
                <a:cs typeface="Times New Roman"/>
              </a:rPr>
              <a:t>s</a:t>
            </a:r>
            <a:r>
              <a:rPr sz="2400" spc="15" dirty="0">
                <a:latin typeface="Times New Roman"/>
                <a:cs typeface="Times New Roman"/>
              </a:rPr>
              <a:t>ö</a:t>
            </a:r>
            <a:r>
              <a:rPr sz="2400" spc="-50" dirty="0">
                <a:latin typeface="Times New Roman"/>
                <a:cs typeface="Times New Roman"/>
              </a:rPr>
              <a:t>y</a:t>
            </a:r>
            <a:r>
              <a:rPr sz="2400" dirty="0">
                <a:latin typeface="Times New Roman"/>
                <a:cs typeface="Times New Roman"/>
              </a:rPr>
              <a:t>l</a:t>
            </a:r>
            <a:r>
              <a:rPr sz="2400" spc="50" dirty="0">
                <a:latin typeface="Times New Roman"/>
                <a:cs typeface="Times New Roman"/>
              </a:rPr>
              <a:t>ü</a:t>
            </a:r>
            <a:r>
              <a:rPr sz="2400" spc="-50" dirty="0">
                <a:latin typeface="Times New Roman"/>
                <a:cs typeface="Times New Roman"/>
              </a:rPr>
              <a:t>y</a:t>
            </a:r>
            <a:r>
              <a:rPr sz="2400" dirty="0">
                <a:latin typeface="Times New Roman"/>
                <a:cs typeface="Times New Roman"/>
              </a:rPr>
              <a:t>ordu	</a:t>
            </a:r>
            <a:r>
              <a:rPr sz="2400" spc="-10" dirty="0">
                <a:latin typeface="Times New Roman"/>
                <a:cs typeface="Times New Roman"/>
              </a:rPr>
              <a:t>ç</a:t>
            </a:r>
            <a:r>
              <a:rPr sz="2400" dirty="0">
                <a:latin typeface="Times New Roman"/>
                <a:cs typeface="Times New Roman"/>
              </a:rPr>
              <a:t>ünkü	konuşma	</a:t>
            </a:r>
            <a:r>
              <a:rPr sz="2400" spc="-5" dirty="0">
                <a:latin typeface="Times New Roman"/>
                <a:cs typeface="Times New Roman"/>
              </a:rPr>
              <a:t>sır</a:t>
            </a:r>
            <a:r>
              <a:rPr sz="2400" spc="-10" dirty="0">
                <a:latin typeface="Times New Roman"/>
                <a:cs typeface="Times New Roman"/>
              </a:rPr>
              <a:t>a</a:t>
            </a:r>
            <a:r>
              <a:rPr sz="2400" spc="-5" dirty="0">
                <a:latin typeface="Times New Roman"/>
                <a:cs typeface="Times New Roman"/>
              </a:rPr>
              <a:t>sınd</a:t>
            </a:r>
            <a:r>
              <a:rPr sz="2400" dirty="0">
                <a:latin typeface="Times New Roman"/>
                <a:cs typeface="Times New Roman"/>
              </a:rPr>
              <a:t>a	</a:t>
            </a:r>
            <a:r>
              <a:rPr sz="2400" spc="20" dirty="0">
                <a:latin typeface="Times New Roman"/>
                <a:cs typeface="Times New Roman"/>
              </a:rPr>
              <a:t>d</a:t>
            </a:r>
            <a:r>
              <a:rPr sz="2400" spc="-10" dirty="0">
                <a:latin typeface="Times New Roman"/>
                <a:cs typeface="Times New Roman"/>
              </a:rPr>
              <a:t>e</a:t>
            </a:r>
            <a:r>
              <a:rPr sz="2400" spc="-25" dirty="0">
                <a:latin typeface="Times New Roman"/>
                <a:cs typeface="Times New Roman"/>
              </a:rPr>
              <a:t>ğ</a:t>
            </a:r>
            <a:r>
              <a:rPr sz="2400" dirty="0">
                <a:latin typeface="Times New Roman"/>
                <a:cs typeface="Times New Roman"/>
              </a:rPr>
              <a:t>i</a:t>
            </a:r>
            <a:r>
              <a:rPr sz="2400" spc="5" dirty="0">
                <a:latin typeface="Times New Roman"/>
                <a:cs typeface="Times New Roman"/>
              </a:rPr>
              <a:t>ş</a:t>
            </a:r>
            <a:r>
              <a:rPr sz="2400" spc="-10" dirty="0">
                <a:latin typeface="Times New Roman"/>
                <a:cs typeface="Times New Roman"/>
              </a:rPr>
              <a:t>e</a:t>
            </a:r>
            <a:r>
              <a:rPr sz="2400" dirty="0">
                <a:latin typeface="Times New Roman"/>
                <a:cs typeface="Times New Roman"/>
              </a:rPr>
              <a:t>n	</a:t>
            </a:r>
            <a:r>
              <a:rPr sz="2400" spc="-50" dirty="0">
                <a:latin typeface="Times New Roman"/>
                <a:cs typeface="Times New Roman"/>
              </a:rPr>
              <a:t>y</a:t>
            </a:r>
            <a:r>
              <a:rPr sz="2400" dirty="0">
                <a:latin typeface="Times New Roman"/>
                <a:cs typeface="Times New Roman"/>
              </a:rPr>
              <a:t>üz</a:t>
            </a:r>
          </a:p>
        </p:txBody>
      </p:sp>
      <p:sp>
        <p:nvSpPr>
          <p:cNvPr id="7" name="object 7"/>
          <p:cNvSpPr txBox="1"/>
          <p:nvPr/>
        </p:nvSpPr>
        <p:spPr>
          <a:xfrm>
            <a:off x="783742" y="4386783"/>
            <a:ext cx="10626090" cy="2221230"/>
          </a:xfrm>
          <a:prstGeom prst="rect">
            <a:avLst/>
          </a:prstGeom>
        </p:spPr>
        <p:txBody>
          <a:bodyPr vert="horz" wrap="square" lIns="0" tIns="12700" rIns="0" bIns="0" rtlCol="0">
            <a:spAutoFit/>
          </a:bodyPr>
          <a:lstStyle/>
          <a:p>
            <a:pPr marL="12700" marR="5080" algn="just">
              <a:lnSpc>
                <a:spcPct val="100000"/>
              </a:lnSpc>
              <a:spcBef>
                <a:spcPts val="100"/>
              </a:spcBef>
            </a:pPr>
            <a:r>
              <a:rPr sz="2400" spc="-5" dirty="0">
                <a:latin typeface="Times New Roman"/>
                <a:cs typeface="Times New Roman"/>
              </a:rPr>
              <a:t>mimiklerini </a:t>
            </a:r>
            <a:r>
              <a:rPr sz="2400" dirty="0">
                <a:latin typeface="Times New Roman"/>
                <a:cs typeface="Times New Roman"/>
              </a:rPr>
              <a:t>ve </a:t>
            </a:r>
            <a:r>
              <a:rPr sz="2400" spc="-5" dirty="0">
                <a:latin typeface="Times New Roman"/>
                <a:cs typeface="Times New Roman"/>
              </a:rPr>
              <a:t>ifadeleri göremiyordu. </a:t>
            </a:r>
            <a:r>
              <a:rPr sz="2400" spc="-10" dirty="0">
                <a:latin typeface="Times New Roman"/>
                <a:cs typeface="Times New Roman"/>
              </a:rPr>
              <a:t>Bir </a:t>
            </a:r>
            <a:r>
              <a:rPr sz="2400" spc="-5" dirty="0">
                <a:latin typeface="Times New Roman"/>
                <a:cs typeface="Times New Roman"/>
              </a:rPr>
              <a:t>fincan kahve </a:t>
            </a:r>
            <a:r>
              <a:rPr sz="2400" spc="-10" dirty="0">
                <a:latin typeface="Times New Roman"/>
                <a:cs typeface="Times New Roman"/>
              </a:rPr>
              <a:t>koymak </a:t>
            </a:r>
            <a:r>
              <a:rPr sz="2400" dirty="0">
                <a:latin typeface="Times New Roman"/>
                <a:cs typeface="Times New Roman"/>
              </a:rPr>
              <a:t>bile büyük </a:t>
            </a:r>
            <a:r>
              <a:rPr sz="2400" spc="-10" dirty="0">
                <a:latin typeface="Times New Roman"/>
                <a:cs typeface="Times New Roman"/>
              </a:rPr>
              <a:t>sıkıntıydı, </a:t>
            </a:r>
            <a:r>
              <a:rPr sz="2400" spc="-5" dirty="0">
                <a:latin typeface="Times New Roman"/>
                <a:cs typeface="Times New Roman"/>
              </a:rPr>
              <a:t> çünkü</a:t>
            </a:r>
            <a:r>
              <a:rPr sz="2400" dirty="0">
                <a:latin typeface="Times New Roman"/>
                <a:cs typeface="Times New Roman"/>
              </a:rPr>
              <a:t> </a:t>
            </a:r>
            <a:r>
              <a:rPr sz="2400" spc="-5" dirty="0">
                <a:latin typeface="Times New Roman"/>
                <a:cs typeface="Times New Roman"/>
              </a:rPr>
              <a:t>sıvı</a:t>
            </a:r>
            <a:r>
              <a:rPr sz="2400" dirty="0">
                <a:latin typeface="Times New Roman"/>
                <a:cs typeface="Times New Roman"/>
              </a:rPr>
              <a:t> kaçınılmaz</a:t>
            </a:r>
            <a:r>
              <a:rPr sz="2400" spc="5" dirty="0">
                <a:latin typeface="Times New Roman"/>
                <a:cs typeface="Times New Roman"/>
              </a:rPr>
              <a:t> </a:t>
            </a:r>
            <a:r>
              <a:rPr sz="2400" spc="-5" dirty="0">
                <a:latin typeface="Times New Roman"/>
                <a:cs typeface="Times New Roman"/>
              </a:rPr>
              <a:t>şekilde</a:t>
            </a:r>
            <a:r>
              <a:rPr sz="2400" dirty="0">
                <a:latin typeface="Times New Roman"/>
                <a:cs typeface="Times New Roman"/>
              </a:rPr>
              <a:t> taşıp</a:t>
            </a:r>
            <a:r>
              <a:rPr sz="2400" spc="5" dirty="0">
                <a:latin typeface="Times New Roman"/>
                <a:cs typeface="Times New Roman"/>
              </a:rPr>
              <a:t> </a:t>
            </a:r>
            <a:r>
              <a:rPr sz="2400" spc="-15" dirty="0">
                <a:latin typeface="Times New Roman"/>
                <a:cs typeface="Times New Roman"/>
              </a:rPr>
              <a:t>yere</a:t>
            </a:r>
            <a:r>
              <a:rPr sz="2400" spc="-10" dirty="0">
                <a:latin typeface="Times New Roman"/>
                <a:cs typeface="Times New Roman"/>
              </a:rPr>
              <a:t> </a:t>
            </a:r>
            <a:r>
              <a:rPr sz="2400" spc="-5" dirty="0">
                <a:latin typeface="Times New Roman"/>
                <a:cs typeface="Times New Roman"/>
              </a:rPr>
              <a:t>dökülüyordu.</a:t>
            </a:r>
            <a:r>
              <a:rPr sz="2400" dirty="0">
                <a:latin typeface="Times New Roman"/>
                <a:cs typeface="Times New Roman"/>
              </a:rPr>
              <a:t> </a:t>
            </a:r>
            <a:r>
              <a:rPr sz="2400" spc="-5" dirty="0">
                <a:latin typeface="Times New Roman"/>
                <a:cs typeface="Times New Roman"/>
              </a:rPr>
              <a:t>Ne</a:t>
            </a:r>
            <a:r>
              <a:rPr sz="2400" dirty="0">
                <a:latin typeface="Times New Roman"/>
                <a:cs typeface="Times New Roman"/>
              </a:rPr>
              <a:t> zaman</a:t>
            </a:r>
            <a:r>
              <a:rPr sz="2400" spc="5" dirty="0">
                <a:latin typeface="Times New Roman"/>
                <a:cs typeface="Times New Roman"/>
              </a:rPr>
              <a:t> </a:t>
            </a:r>
            <a:r>
              <a:rPr sz="2400" spc="-10" dirty="0">
                <a:latin typeface="Times New Roman"/>
                <a:cs typeface="Times New Roman"/>
              </a:rPr>
              <a:t>yavaşlaması </a:t>
            </a:r>
            <a:r>
              <a:rPr sz="2400" spc="-5" dirty="0">
                <a:latin typeface="Times New Roman"/>
                <a:cs typeface="Times New Roman"/>
              </a:rPr>
              <a:t> gerektiğini </a:t>
            </a:r>
            <a:r>
              <a:rPr sz="2400" spc="-15" dirty="0">
                <a:latin typeface="Times New Roman"/>
                <a:cs typeface="Times New Roman"/>
              </a:rPr>
              <a:t>bilemiyor, </a:t>
            </a:r>
            <a:r>
              <a:rPr sz="2400" dirty="0">
                <a:latin typeface="Times New Roman"/>
                <a:cs typeface="Times New Roman"/>
              </a:rPr>
              <a:t>kahve </a:t>
            </a:r>
            <a:r>
              <a:rPr sz="2400" spc="-5" dirty="0">
                <a:latin typeface="Times New Roman"/>
                <a:cs typeface="Times New Roman"/>
              </a:rPr>
              <a:t>cezvesinin açısını </a:t>
            </a:r>
            <a:r>
              <a:rPr sz="2400" dirty="0">
                <a:latin typeface="Times New Roman"/>
                <a:cs typeface="Times New Roman"/>
              </a:rPr>
              <a:t>zamanında </a:t>
            </a:r>
            <a:r>
              <a:rPr sz="2400" spc="-5" dirty="0">
                <a:latin typeface="Times New Roman"/>
                <a:cs typeface="Times New Roman"/>
              </a:rPr>
              <a:t>değiştiremiyordu. </a:t>
            </a:r>
            <a:r>
              <a:rPr sz="2400" dirty="0">
                <a:latin typeface="Times New Roman"/>
                <a:cs typeface="Times New Roman"/>
              </a:rPr>
              <a:t>Çünkü </a:t>
            </a:r>
            <a:r>
              <a:rPr sz="2400" spc="5" dirty="0">
                <a:latin typeface="Times New Roman"/>
                <a:cs typeface="Times New Roman"/>
              </a:rPr>
              <a:t> </a:t>
            </a:r>
            <a:r>
              <a:rPr sz="2400" spc="-5" dirty="0">
                <a:latin typeface="Times New Roman"/>
                <a:cs typeface="Times New Roman"/>
              </a:rPr>
              <a:t>sıvının</a:t>
            </a:r>
            <a:r>
              <a:rPr sz="2400" spc="-20" dirty="0">
                <a:latin typeface="Times New Roman"/>
                <a:cs typeface="Times New Roman"/>
              </a:rPr>
              <a:t> </a:t>
            </a:r>
            <a:r>
              <a:rPr sz="2400" spc="-5" dirty="0">
                <a:latin typeface="Times New Roman"/>
                <a:cs typeface="Times New Roman"/>
              </a:rPr>
              <a:t>fincan</a:t>
            </a:r>
            <a:r>
              <a:rPr sz="2400" dirty="0">
                <a:latin typeface="Times New Roman"/>
                <a:cs typeface="Times New Roman"/>
              </a:rPr>
              <a:t> içinde</a:t>
            </a:r>
            <a:r>
              <a:rPr sz="2400" spc="-10" dirty="0">
                <a:latin typeface="Times New Roman"/>
                <a:cs typeface="Times New Roman"/>
              </a:rPr>
              <a:t> </a:t>
            </a:r>
            <a:r>
              <a:rPr sz="2400" dirty="0">
                <a:latin typeface="Times New Roman"/>
                <a:cs typeface="Times New Roman"/>
              </a:rPr>
              <a:t>ne</a:t>
            </a:r>
            <a:r>
              <a:rPr sz="2400" spc="-10" dirty="0">
                <a:latin typeface="Times New Roman"/>
                <a:cs typeface="Times New Roman"/>
              </a:rPr>
              <a:t> </a:t>
            </a:r>
            <a:r>
              <a:rPr sz="2400" dirty="0">
                <a:latin typeface="Times New Roman"/>
                <a:cs typeface="Times New Roman"/>
              </a:rPr>
              <a:t>hızla</a:t>
            </a:r>
            <a:r>
              <a:rPr sz="2400" spc="-30" dirty="0">
                <a:latin typeface="Times New Roman"/>
                <a:cs typeface="Times New Roman"/>
              </a:rPr>
              <a:t> </a:t>
            </a:r>
            <a:r>
              <a:rPr sz="2400" spc="-10" dirty="0">
                <a:latin typeface="Times New Roman"/>
                <a:cs typeface="Times New Roman"/>
              </a:rPr>
              <a:t>yükseldiğini</a:t>
            </a:r>
            <a:r>
              <a:rPr sz="2400" spc="85" dirty="0">
                <a:latin typeface="Times New Roman"/>
                <a:cs typeface="Times New Roman"/>
              </a:rPr>
              <a:t> </a:t>
            </a:r>
            <a:r>
              <a:rPr sz="2400" dirty="0">
                <a:latin typeface="Times New Roman"/>
                <a:cs typeface="Times New Roman"/>
              </a:rPr>
              <a:t>tahmin</a:t>
            </a:r>
            <a:r>
              <a:rPr sz="2400" spc="-25" dirty="0">
                <a:latin typeface="Times New Roman"/>
                <a:cs typeface="Times New Roman"/>
              </a:rPr>
              <a:t> </a:t>
            </a:r>
            <a:r>
              <a:rPr sz="2400" spc="-10" dirty="0">
                <a:latin typeface="Times New Roman"/>
                <a:cs typeface="Times New Roman"/>
              </a:rPr>
              <a:t>edemiyordu.”</a:t>
            </a:r>
            <a:endParaRPr sz="2400" dirty="0">
              <a:latin typeface="Times New Roman"/>
              <a:cs typeface="Times New Roman"/>
            </a:endParaRPr>
          </a:p>
          <a:p>
            <a:pPr>
              <a:lnSpc>
                <a:spcPct val="100000"/>
              </a:lnSpc>
              <a:spcBef>
                <a:spcPts val="10"/>
              </a:spcBef>
            </a:pPr>
            <a:endParaRPr sz="2500" dirty="0">
              <a:latin typeface="Times New Roman"/>
              <a:cs typeface="Times New Roman"/>
            </a:endParaRPr>
          </a:p>
          <a:p>
            <a:pPr marL="4204335">
              <a:lnSpc>
                <a:spcPct val="100000"/>
              </a:lnSpc>
              <a:spcBef>
                <a:spcPts val="5"/>
              </a:spcBef>
            </a:pPr>
            <a:r>
              <a:rPr sz="2400" i="1" spc="-25" dirty="0">
                <a:latin typeface="Times New Roman"/>
                <a:cs typeface="Times New Roman"/>
              </a:rPr>
              <a:t>(Hareket</a:t>
            </a:r>
            <a:r>
              <a:rPr sz="2400" i="1" spc="80" dirty="0">
                <a:latin typeface="Times New Roman"/>
                <a:cs typeface="Times New Roman"/>
              </a:rPr>
              <a:t> </a:t>
            </a:r>
            <a:r>
              <a:rPr sz="2400" i="1" dirty="0">
                <a:latin typeface="Times New Roman"/>
                <a:cs typeface="Times New Roman"/>
              </a:rPr>
              <a:t>körlüğü</a:t>
            </a:r>
            <a:r>
              <a:rPr sz="2400" i="1" spc="-30" dirty="0">
                <a:latin typeface="Times New Roman"/>
                <a:cs typeface="Times New Roman"/>
              </a:rPr>
              <a:t> </a:t>
            </a:r>
            <a:r>
              <a:rPr sz="2400" i="1" spc="-5" dirty="0">
                <a:latin typeface="Times New Roman"/>
                <a:cs typeface="Times New Roman"/>
              </a:rPr>
              <a:t>-Ingrid-</a:t>
            </a:r>
            <a:r>
              <a:rPr sz="2400" i="1" spc="20" dirty="0">
                <a:latin typeface="Times New Roman"/>
                <a:cs typeface="Times New Roman"/>
              </a:rPr>
              <a:t> </a:t>
            </a:r>
            <a:r>
              <a:rPr sz="2400" i="1" spc="-5" dirty="0">
                <a:latin typeface="Times New Roman"/>
                <a:cs typeface="Times New Roman"/>
              </a:rPr>
              <a:t>vakası;</a:t>
            </a:r>
            <a:r>
              <a:rPr sz="2400" i="1" spc="20" dirty="0">
                <a:latin typeface="Times New Roman"/>
                <a:cs typeface="Times New Roman"/>
              </a:rPr>
              <a:t> </a:t>
            </a:r>
            <a:r>
              <a:rPr sz="2400" i="1" spc="-5" dirty="0">
                <a:latin typeface="Times New Roman"/>
                <a:cs typeface="Times New Roman"/>
              </a:rPr>
              <a:t>Ramachandran)</a:t>
            </a:r>
            <a:endParaRPr sz="2400" dirty="0">
              <a:latin typeface="Times New Roman"/>
              <a:cs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880615" y="2981055"/>
            <a:ext cx="4293108" cy="3407553"/>
          </a:xfrm>
          <a:prstGeom prst="rect">
            <a:avLst/>
          </a:prstGeom>
        </p:spPr>
      </p:pic>
      <p:sp>
        <p:nvSpPr>
          <p:cNvPr id="4" name="object 4"/>
          <p:cNvSpPr txBox="1"/>
          <p:nvPr/>
        </p:nvSpPr>
        <p:spPr>
          <a:xfrm>
            <a:off x="2362200" y="1828800"/>
            <a:ext cx="7310755" cy="3273425"/>
          </a:xfrm>
          <a:prstGeom prst="rect">
            <a:avLst/>
          </a:prstGeom>
        </p:spPr>
        <p:txBody>
          <a:bodyPr vert="horz" wrap="square" lIns="0" tIns="12700" rIns="0" bIns="0" rtlCol="0">
            <a:spAutoFit/>
          </a:bodyPr>
          <a:lstStyle/>
          <a:p>
            <a:pPr marL="12700">
              <a:spcBef>
                <a:spcPts val="100"/>
              </a:spcBef>
            </a:pPr>
            <a:r>
              <a:rPr sz="3300" b="1" spc="-5" dirty="0">
                <a:solidFill>
                  <a:srgbClr val="C00000"/>
                </a:solidFill>
                <a:latin typeface="Calibri"/>
                <a:cs typeface="Calibri"/>
              </a:rPr>
              <a:t>C.</a:t>
            </a:r>
            <a:r>
              <a:rPr sz="3300" b="1" spc="-20" dirty="0">
                <a:solidFill>
                  <a:srgbClr val="C00000"/>
                </a:solidFill>
                <a:latin typeface="Calibri"/>
                <a:cs typeface="Calibri"/>
              </a:rPr>
              <a:t> </a:t>
            </a:r>
            <a:r>
              <a:rPr sz="3300" b="1" spc="-10" dirty="0">
                <a:solidFill>
                  <a:srgbClr val="C00000"/>
                </a:solidFill>
                <a:latin typeface="Calibri"/>
                <a:cs typeface="Calibri"/>
              </a:rPr>
              <a:t>Poggendorf</a:t>
            </a:r>
            <a:r>
              <a:rPr sz="3300" b="1" spc="15" dirty="0">
                <a:solidFill>
                  <a:srgbClr val="C00000"/>
                </a:solidFill>
                <a:latin typeface="Calibri"/>
                <a:cs typeface="Calibri"/>
              </a:rPr>
              <a:t> </a:t>
            </a:r>
            <a:r>
              <a:rPr sz="3300" b="1" dirty="0">
                <a:solidFill>
                  <a:srgbClr val="C00000"/>
                </a:solidFill>
                <a:latin typeface="Calibri"/>
                <a:cs typeface="Calibri"/>
              </a:rPr>
              <a:t>Algı</a:t>
            </a:r>
            <a:r>
              <a:rPr sz="3300" b="1" spc="-10" dirty="0">
                <a:solidFill>
                  <a:srgbClr val="C00000"/>
                </a:solidFill>
                <a:latin typeface="Calibri"/>
                <a:cs typeface="Calibri"/>
              </a:rPr>
              <a:t> </a:t>
            </a:r>
            <a:r>
              <a:rPr sz="3300" b="1" spc="-30" dirty="0">
                <a:solidFill>
                  <a:srgbClr val="C00000"/>
                </a:solidFill>
                <a:latin typeface="Calibri"/>
                <a:cs typeface="Calibri"/>
              </a:rPr>
              <a:t>Yanılması</a:t>
            </a:r>
            <a:endParaRPr sz="3300" dirty="0">
              <a:latin typeface="Calibri"/>
              <a:cs typeface="Calibri"/>
            </a:endParaRPr>
          </a:p>
          <a:p>
            <a:pPr marL="4399915">
              <a:spcBef>
                <a:spcPts val="2405"/>
              </a:spcBef>
            </a:pPr>
            <a:r>
              <a:rPr sz="2000" b="1" dirty="0">
                <a:solidFill>
                  <a:srgbClr val="C00000"/>
                </a:solidFill>
                <a:latin typeface="Calibri"/>
                <a:cs typeface="Calibri"/>
              </a:rPr>
              <a:t>Şekilde</a:t>
            </a:r>
            <a:r>
              <a:rPr sz="2000" b="1" spc="-25" dirty="0">
                <a:solidFill>
                  <a:srgbClr val="C00000"/>
                </a:solidFill>
                <a:latin typeface="Calibri"/>
                <a:cs typeface="Calibri"/>
              </a:rPr>
              <a:t> </a:t>
            </a:r>
            <a:r>
              <a:rPr sz="2000" b="1" spc="-5" dirty="0">
                <a:solidFill>
                  <a:srgbClr val="C00000"/>
                </a:solidFill>
                <a:latin typeface="Calibri"/>
                <a:cs typeface="Calibri"/>
              </a:rPr>
              <a:t>görüldüğü</a:t>
            </a:r>
            <a:r>
              <a:rPr sz="2000" b="1" spc="-20" dirty="0">
                <a:solidFill>
                  <a:srgbClr val="C00000"/>
                </a:solidFill>
                <a:latin typeface="Calibri"/>
                <a:cs typeface="Calibri"/>
              </a:rPr>
              <a:t> </a:t>
            </a:r>
            <a:r>
              <a:rPr sz="2000" b="1" spc="-5" dirty="0">
                <a:solidFill>
                  <a:srgbClr val="C00000"/>
                </a:solidFill>
                <a:latin typeface="Calibri"/>
                <a:cs typeface="Calibri"/>
              </a:rPr>
              <a:t>gibi</a:t>
            </a:r>
            <a:endParaRPr sz="2000" dirty="0">
              <a:latin typeface="Calibri"/>
              <a:cs typeface="Calibri"/>
            </a:endParaRPr>
          </a:p>
          <a:p>
            <a:pPr marL="4399915" marR="5080"/>
            <a:r>
              <a:rPr sz="2000" b="1" spc="-15" dirty="0">
                <a:solidFill>
                  <a:srgbClr val="C00000"/>
                </a:solidFill>
                <a:latin typeface="Calibri"/>
                <a:cs typeface="Calibri"/>
              </a:rPr>
              <a:t>köşegen</a:t>
            </a:r>
            <a:r>
              <a:rPr sz="2000" b="1" spc="-25" dirty="0">
                <a:solidFill>
                  <a:srgbClr val="C00000"/>
                </a:solidFill>
                <a:latin typeface="Calibri"/>
                <a:cs typeface="Calibri"/>
              </a:rPr>
              <a:t> </a:t>
            </a:r>
            <a:r>
              <a:rPr sz="2000" b="1" spc="-5" dirty="0">
                <a:solidFill>
                  <a:srgbClr val="C00000"/>
                </a:solidFill>
                <a:latin typeface="Calibri"/>
                <a:cs typeface="Calibri"/>
              </a:rPr>
              <a:t>çizgisi</a:t>
            </a:r>
            <a:r>
              <a:rPr sz="2000" b="1" spc="-35" dirty="0">
                <a:solidFill>
                  <a:srgbClr val="C00000"/>
                </a:solidFill>
                <a:latin typeface="Calibri"/>
                <a:cs typeface="Calibri"/>
              </a:rPr>
              <a:t> </a:t>
            </a:r>
            <a:r>
              <a:rPr sz="2000" b="1" dirty="0">
                <a:solidFill>
                  <a:srgbClr val="C00000"/>
                </a:solidFill>
                <a:latin typeface="Calibri"/>
                <a:cs typeface="Calibri"/>
              </a:rPr>
              <a:t>sanki</a:t>
            </a:r>
            <a:r>
              <a:rPr sz="2000" b="1" spc="-30" dirty="0">
                <a:solidFill>
                  <a:srgbClr val="C00000"/>
                </a:solidFill>
                <a:latin typeface="Calibri"/>
                <a:cs typeface="Calibri"/>
              </a:rPr>
              <a:t> </a:t>
            </a:r>
            <a:r>
              <a:rPr sz="2000" b="1" spc="-5" dirty="0">
                <a:solidFill>
                  <a:srgbClr val="C00000"/>
                </a:solidFill>
                <a:latin typeface="Calibri"/>
                <a:cs typeface="Calibri"/>
              </a:rPr>
              <a:t>sürekli </a:t>
            </a:r>
            <a:r>
              <a:rPr sz="2000" b="1" spc="-434" dirty="0">
                <a:solidFill>
                  <a:srgbClr val="C00000"/>
                </a:solidFill>
                <a:latin typeface="Calibri"/>
                <a:cs typeface="Calibri"/>
              </a:rPr>
              <a:t> </a:t>
            </a:r>
            <a:r>
              <a:rPr sz="2000" b="1" dirty="0">
                <a:solidFill>
                  <a:srgbClr val="C00000"/>
                </a:solidFill>
                <a:latin typeface="Calibri"/>
                <a:cs typeface="Calibri"/>
              </a:rPr>
              <a:t>değil, bir </a:t>
            </a:r>
            <a:r>
              <a:rPr sz="2000" b="1" spc="-5" dirty="0">
                <a:solidFill>
                  <a:srgbClr val="C00000"/>
                </a:solidFill>
                <a:latin typeface="Calibri"/>
                <a:cs typeface="Calibri"/>
              </a:rPr>
              <a:t>noktadan </a:t>
            </a:r>
            <a:r>
              <a:rPr sz="2000" b="1" dirty="0">
                <a:solidFill>
                  <a:srgbClr val="C00000"/>
                </a:solidFill>
                <a:latin typeface="Calibri"/>
                <a:cs typeface="Calibri"/>
              </a:rPr>
              <a:t>kırılmış </a:t>
            </a:r>
            <a:r>
              <a:rPr sz="2000" b="1" spc="5" dirty="0">
                <a:solidFill>
                  <a:srgbClr val="C00000"/>
                </a:solidFill>
                <a:latin typeface="Calibri"/>
                <a:cs typeface="Calibri"/>
              </a:rPr>
              <a:t> </a:t>
            </a:r>
            <a:r>
              <a:rPr sz="2000" b="1" spc="-5" dirty="0">
                <a:solidFill>
                  <a:srgbClr val="C00000"/>
                </a:solidFill>
                <a:latin typeface="Calibri"/>
                <a:cs typeface="Calibri"/>
              </a:rPr>
              <a:t>gibi </a:t>
            </a:r>
            <a:r>
              <a:rPr sz="2000" b="1" spc="-20" dirty="0">
                <a:solidFill>
                  <a:srgbClr val="C00000"/>
                </a:solidFill>
                <a:latin typeface="Calibri"/>
                <a:cs typeface="Calibri"/>
              </a:rPr>
              <a:t>görünmektedir. </a:t>
            </a:r>
            <a:r>
              <a:rPr sz="2000" b="1" dirty="0">
                <a:solidFill>
                  <a:srgbClr val="C00000"/>
                </a:solidFill>
                <a:latin typeface="Calibri"/>
                <a:cs typeface="Calibri"/>
              </a:rPr>
              <a:t>Aslında </a:t>
            </a:r>
            <a:r>
              <a:rPr sz="2000" b="1" spc="-440" dirty="0">
                <a:solidFill>
                  <a:srgbClr val="C00000"/>
                </a:solidFill>
                <a:latin typeface="Calibri"/>
                <a:cs typeface="Calibri"/>
              </a:rPr>
              <a:t> </a:t>
            </a:r>
            <a:r>
              <a:rPr sz="2000" b="1" spc="-5" dirty="0">
                <a:solidFill>
                  <a:srgbClr val="C00000"/>
                </a:solidFill>
                <a:latin typeface="Calibri"/>
                <a:cs typeface="Calibri"/>
              </a:rPr>
              <a:t>çizgi</a:t>
            </a:r>
            <a:r>
              <a:rPr sz="2000" b="1" spc="-20" dirty="0">
                <a:solidFill>
                  <a:srgbClr val="C00000"/>
                </a:solidFill>
                <a:latin typeface="Calibri"/>
                <a:cs typeface="Calibri"/>
              </a:rPr>
              <a:t> </a:t>
            </a:r>
            <a:r>
              <a:rPr sz="2000" b="1" spc="-5" dirty="0">
                <a:solidFill>
                  <a:srgbClr val="C00000"/>
                </a:solidFill>
                <a:latin typeface="Calibri"/>
                <a:cs typeface="Calibri"/>
              </a:rPr>
              <a:t>düzdür</a:t>
            </a:r>
            <a:r>
              <a:rPr sz="2000" b="1" spc="-15" dirty="0">
                <a:solidFill>
                  <a:srgbClr val="C00000"/>
                </a:solidFill>
                <a:latin typeface="Calibri"/>
                <a:cs typeface="Calibri"/>
              </a:rPr>
              <a:t> </a:t>
            </a:r>
            <a:r>
              <a:rPr sz="2000" b="1" spc="-10" dirty="0">
                <a:solidFill>
                  <a:srgbClr val="C00000"/>
                </a:solidFill>
                <a:latin typeface="Calibri"/>
                <a:cs typeface="Calibri"/>
              </a:rPr>
              <a:t>ve</a:t>
            </a:r>
            <a:r>
              <a:rPr sz="2000" b="1" spc="5" dirty="0">
                <a:solidFill>
                  <a:srgbClr val="C00000"/>
                </a:solidFill>
                <a:latin typeface="Calibri"/>
                <a:cs typeface="Calibri"/>
              </a:rPr>
              <a:t> </a:t>
            </a:r>
            <a:r>
              <a:rPr sz="2000" b="1" spc="-30" dirty="0">
                <a:solidFill>
                  <a:srgbClr val="C00000"/>
                </a:solidFill>
                <a:latin typeface="Calibri"/>
                <a:cs typeface="Calibri"/>
              </a:rPr>
              <a:t>yatay</a:t>
            </a:r>
            <a:endParaRPr sz="2000" dirty="0">
              <a:latin typeface="Calibri"/>
              <a:cs typeface="Calibri"/>
            </a:endParaRPr>
          </a:p>
          <a:p>
            <a:pPr marL="4399915" marR="221615">
              <a:spcBef>
                <a:spcPts val="5"/>
              </a:spcBef>
            </a:pPr>
            <a:r>
              <a:rPr sz="2000" b="1" spc="-10" dirty="0">
                <a:solidFill>
                  <a:srgbClr val="C00000"/>
                </a:solidFill>
                <a:latin typeface="Calibri"/>
                <a:cs typeface="Calibri"/>
              </a:rPr>
              <a:t>pozisyona </a:t>
            </a:r>
            <a:r>
              <a:rPr sz="2000" b="1" spc="-15" dirty="0">
                <a:solidFill>
                  <a:srgbClr val="C00000"/>
                </a:solidFill>
                <a:latin typeface="Calibri"/>
                <a:cs typeface="Calibri"/>
              </a:rPr>
              <a:t>yaklaştıkça </a:t>
            </a:r>
            <a:r>
              <a:rPr sz="2000" b="1" spc="-5" dirty="0">
                <a:solidFill>
                  <a:srgbClr val="C00000"/>
                </a:solidFill>
                <a:latin typeface="Calibri"/>
                <a:cs typeface="Calibri"/>
              </a:rPr>
              <a:t>algı </a:t>
            </a:r>
            <a:r>
              <a:rPr sz="2000" b="1" spc="-440" dirty="0">
                <a:solidFill>
                  <a:srgbClr val="C00000"/>
                </a:solidFill>
                <a:latin typeface="Calibri"/>
                <a:cs typeface="Calibri"/>
              </a:rPr>
              <a:t> </a:t>
            </a:r>
            <a:r>
              <a:rPr sz="2000" b="1" spc="-5" dirty="0">
                <a:solidFill>
                  <a:srgbClr val="C00000"/>
                </a:solidFill>
                <a:latin typeface="Calibri"/>
                <a:cs typeface="Calibri"/>
              </a:rPr>
              <a:t>yanılması</a:t>
            </a:r>
            <a:r>
              <a:rPr sz="2000" b="1" spc="-25" dirty="0">
                <a:solidFill>
                  <a:srgbClr val="C00000"/>
                </a:solidFill>
                <a:latin typeface="Calibri"/>
                <a:cs typeface="Calibri"/>
              </a:rPr>
              <a:t> </a:t>
            </a:r>
            <a:r>
              <a:rPr sz="2000" b="1" spc="-5" dirty="0">
                <a:solidFill>
                  <a:srgbClr val="C00000"/>
                </a:solidFill>
                <a:latin typeface="Calibri"/>
                <a:cs typeface="Calibri"/>
              </a:rPr>
              <a:t>ortadan</a:t>
            </a:r>
            <a:endParaRPr sz="2000" dirty="0">
              <a:latin typeface="Calibri"/>
              <a:cs typeface="Calibri"/>
            </a:endParaRPr>
          </a:p>
          <a:p>
            <a:pPr marL="4399915"/>
            <a:r>
              <a:rPr sz="2000" b="1" spc="-20" dirty="0">
                <a:solidFill>
                  <a:srgbClr val="C00000"/>
                </a:solidFill>
                <a:latin typeface="Calibri"/>
                <a:cs typeface="Calibri"/>
              </a:rPr>
              <a:t>kalkmaktadır.</a:t>
            </a:r>
            <a:endParaRPr sz="2000" dirty="0">
              <a:latin typeface="Calibri"/>
              <a:cs typeface="Calibri"/>
            </a:endParaRPr>
          </a:p>
        </p:txBody>
      </p:sp>
    </p:spTree>
    <p:extLst>
      <p:ext uri="{BB962C8B-B14F-4D97-AF65-F5344CB8AC3E}">
        <p14:creationId xmlns:p14="http://schemas.microsoft.com/office/powerpoint/2010/main" val="6438747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502509" y="2066621"/>
            <a:ext cx="4174490" cy="528955"/>
          </a:xfrm>
          <a:prstGeom prst="rect">
            <a:avLst/>
          </a:prstGeom>
        </p:spPr>
        <p:txBody>
          <a:bodyPr vert="horz" wrap="square" lIns="0" tIns="12700" rIns="0" bIns="0" rtlCol="0">
            <a:spAutoFit/>
          </a:bodyPr>
          <a:lstStyle/>
          <a:p>
            <a:pPr marL="12700">
              <a:spcBef>
                <a:spcPts val="100"/>
              </a:spcBef>
            </a:pPr>
            <a:r>
              <a:rPr sz="3300" b="1" spc="-40" dirty="0">
                <a:solidFill>
                  <a:srgbClr val="C00000"/>
                </a:solidFill>
                <a:latin typeface="Calibri"/>
                <a:cs typeface="Calibri"/>
              </a:rPr>
              <a:t>D.</a:t>
            </a:r>
            <a:r>
              <a:rPr sz="3300" b="1" spc="-15" dirty="0">
                <a:solidFill>
                  <a:srgbClr val="C00000"/>
                </a:solidFill>
                <a:latin typeface="Calibri"/>
                <a:cs typeface="Calibri"/>
              </a:rPr>
              <a:t> </a:t>
            </a:r>
            <a:r>
              <a:rPr sz="3300" b="1" spc="-20" dirty="0">
                <a:solidFill>
                  <a:srgbClr val="C00000"/>
                </a:solidFill>
                <a:latin typeface="Calibri"/>
                <a:cs typeface="Calibri"/>
              </a:rPr>
              <a:t>Wundt</a:t>
            </a:r>
            <a:r>
              <a:rPr sz="3300" b="1" spc="-5" dirty="0">
                <a:solidFill>
                  <a:srgbClr val="C00000"/>
                </a:solidFill>
                <a:latin typeface="Calibri"/>
                <a:cs typeface="Calibri"/>
              </a:rPr>
              <a:t> </a:t>
            </a:r>
            <a:r>
              <a:rPr sz="3300" b="1" dirty="0">
                <a:solidFill>
                  <a:srgbClr val="C00000"/>
                </a:solidFill>
                <a:latin typeface="Calibri"/>
                <a:cs typeface="Calibri"/>
              </a:rPr>
              <a:t>Algı</a:t>
            </a:r>
            <a:r>
              <a:rPr sz="3300" b="1" spc="-10" dirty="0">
                <a:solidFill>
                  <a:srgbClr val="C00000"/>
                </a:solidFill>
                <a:latin typeface="Calibri"/>
                <a:cs typeface="Calibri"/>
              </a:rPr>
              <a:t> </a:t>
            </a:r>
            <a:r>
              <a:rPr sz="3300" b="1" spc="-30" dirty="0">
                <a:solidFill>
                  <a:srgbClr val="C00000"/>
                </a:solidFill>
                <a:latin typeface="Calibri"/>
                <a:cs typeface="Calibri"/>
              </a:rPr>
              <a:t>Yanılması</a:t>
            </a:r>
            <a:endParaRPr sz="3300">
              <a:latin typeface="Calibri"/>
              <a:cs typeface="Calibri"/>
            </a:endParaRPr>
          </a:p>
        </p:txBody>
      </p:sp>
      <p:pic>
        <p:nvPicPr>
          <p:cNvPr id="4" name="object 4"/>
          <p:cNvPicPr/>
          <p:nvPr/>
        </p:nvPicPr>
        <p:blipFill>
          <a:blip r:embed="rId2" cstate="print"/>
          <a:stretch>
            <a:fillRect/>
          </a:stretch>
        </p:blipFill>
        <p:spPr>
          <a:xfrm>
            <a:off x="2310383" y="2570989"/>
            <a:ext cx="4529328" cy="3744467"/>
          </a:xfrm>
          <a:prstGeom prst="rect">
            <a:avLst/>
          </a:prstGeom>
        </p:spPr>
      </p:pic>
      <p:sp>
        <p:nvSpPr>
          <p:cNvPr id="5" name="object 5"/>
          <p:cNvSpPr txBox="1"/>
          <p:nvPr/>
        </p:nvSpPr>
        <p:spPr>
          <a:xfrm>
            <a:off x="6890130" y="2874086"/>
            <a:ext cx="3121660" cy="1245870"/>
          </a:xfrm>
          <a:prstGeom prst="rect">
            <a:avLst/>
          </a:prstGeom>
        </p:spPr>
        <p:txBody>
          <a:bodyPr vert="horz" wrap="square" lIns="0" tIns="13335" rIns="0" bIns="0" rtlCol="0">
            <a:spAutoFit/>
          </a:bodyPr>
          <a:lstStyle/>
          <a:p>
            <a:pPr marL="12700" marR="5080">
              <a:spcBef>
                <a:spcPts val="105"/>
              </a:spcBef>
            </a:pPr>
            <a:r>
              <a:rPr sz="2000" b="1" dirty="0">
                <a:solidFill>
                  <a:srgbClr val="C00000"/>
                </a:solidFill>
                <a:latin typeface="Calibri"/>
                <a:cs typeface="Calibri"/>
              </a:rPr>
              <a:t>Şekilde</a:t>
            </a:r>
            <a:r>
              <a:rPr sz="2000" b="1" spc="-15" dirty="0">
                <a:solidFill>
                  <a:srgbClr val="C00000"/>
                </a:solidFill>
                <a:latin typeface="Calibri"/>
                <a:cs typeface="Calibri"/>
              </a:rPr>
              <a:t> </a:t>
            </a:r>
            <a:r>
              <a:rPr sz="2000" b="1" dirty="0">
                <a:solidFill>
                  <a:srgbClr val="C00000"/>
                </a:solidFill>
                <a:latin typeface="Calibri"/>
                <a:cs typeface="Calibri"/>
              </a:rPr>
              <a:t>aslında</a:t>
            </a:r>
            <a:r>
              <a:rPr sz="2000" b="1" spc="-20" dirty="0">
                <a:solidFill>
                  <a:srgbClr val="C00000"/>
                </a:solidFill>
                <a:latin typeface="Calibri"/>
                <a:cs typeface="Calibri"/>
              </a:rPr>
              <a:t> </a:t>
            </a:r>
            <a:r>
              <a:rPr sz="2000" b="1" spc="-30" dirty="0">
                <a:solidFill>
                  <a:srgbClr val="C00000"/>
                </a:solidFill>
                <a:latin typeface="Calibri"/>
                <a:cs typeface="Calibri"/>
              </a:rPr>
              <a:t>yatay</a:t>
            </a:r>
            <a:r>
              <a:rPr sz="2000" b="1" spc="5" dirty="0">
                <a:solidFill>
                  <a:srgbClr val="C00000"/>
                </a:solidFill>
                <a:latin typeface="Calibri"/>
                <a:cs typeface="Calibri"/>
              </a:rPr>
              <a:t> </a:t>
            </a:r>
            <a:r>
              <a:rPr sz="2000" b="1" spc="-10" dirty="0">
                <a:solidFill>
                  <a:srgbClr val="C00000"/>
                </a:solidFill>
                <a:latin typeface="Calibri"/>
                <a:cs typeface="Calibri"/>
              </a:rPr>
              <a:t>çizgiler </a:t>
            </a:r>
            <a:r>
              <a:rPr sz="2000" b="1" spc="-5" dirty="0">
                <a:solidFill>
                  <a:srgbClr val="C00000"/>
                </a:solidFill>
                <a:latin typeface="Calibri"/>
                <a:cs typeface="Calibri"/>
              </a:rPr>
              <a:t> </a:t>
            </a:r>
            <a:r>
              <a:rPr sz="2000" b="1" dirty="0">
                <a:solidFill>
                  <a:srgbClr val="C00000"/>
                </a:solidFill>
                <a:latin typeface="Calibri"/>
                <a:cs typeface="Calibri"/>
              </a:rPr>
              <a:t>birbirine</a:t>
            </a:r>
            <a:r>
              <a:rPr sz="2000" b="1" spc="-35" dirty="0">
                <a:solidFill>
                  <a:srgbClr val="C00000"/>
                </a:solidFill>
                <a:latin typeface="Calibri"/>
                <a:cs typeface="Calibri"/>
              </a:rPr>
              <a:t> </a:t>
            </a:r>
            <a:r>
              <a:rPr sz="2000" b="1" spc="-10" dirty="0">
                <a:solidFill>
                  <a:srgbClr val="C00000"/>
                </a:solidFill>
                <a:latin typeface="Calibri"/>
                <a:cs typeface="Calibri"/>
              </a:rPr>
              <a:t>paraleldir</a:t>
            </a:r>
            <a:r>
              <a:rPr sz="2000" b="1" spc="-15" dirty="0">
                <a:solidFill>
                  <a:srgbClr val="C00000"/>
                </a:solidFill>
                <a:latin typeface="Calibri"/>
                <a:cs typeface="Calibri"/>
              </a:rPr>
              <a:t> </a:t>
            </a:r>
            <a:r>
              <a:rPr sz="2000" b="1" dirty="0">
                <a:solidFill>
                  <a:srgbClr val="C00000"/>
                </a:solidFill>
                <a:latin typeface="Calibri"/>
                <a:cs typeface="Calibri"/>
              </a:rPr>
              <a:t>ama</a:t>
            </a:r>
            <a:r>
              <a:rPr sz="2000" b="1" spc="-30" dirty="0">
                <a:solidFill>
                  <a:srgbClr val="C00000"/>
                </a:solidFill>
                <a:latin typeface="Calibri"/>
                <a:cs typeface="Calibri"/>
              </a:rPr>
              <a:t> </a:t>
            </a:r>
            <a:r>
              <a:rPr sz="2000" b="1" dirty="0">
                <a:solidFill>
                  <a:srgbClr val="C00000"/>
                </a:solidFill>
                <a:latin typeface="Calibri"/>
                <a:cs typeface="Calibri"/>
              </a:rPr>
              <a:t>sanki </a:t>
            </a:r>
            <a:r>
              <a:rPr sz="2000" b="1" spc="-434" dirty="0">
                <a:solidFill>
                  <a:srgbClr val="C00000"/>
                </a:solidFill>
                <a:latin typeface="Calibri"/>
                <a:cs typeface="Calibri"/>
              </a:rPr>
              <a:t> </a:t>
            </a:r>
            <a:r>
              <a:rPr sz="2000" b="1" spc="-5" dirty="0">
                <a:solidFill>
                  <a:srgbClr val="C00000"/>
                </a:solidFill>
                <a:latin typeface="Calibri"/>
                <a:cs typeface="Calibri"/>
              </a:rPr>
              <a:t>ortadan </a:t>
            </a:r>
            <a:r>
              <a:rPr sz="2000" b="1" dirty="0">
                <a:solidFill>
                  <a:srgbClr val="C00000"/>
                </a:solidFill>
                <a:latin typeface="Calibri"/>
                <a:cs typeface="Calibri"/>
              </a:rPr>
              <a:t>bel</a:t>
            </a:r>
            <a:r>
              <a:rPr sz="2000" b="1" spc="-15" dirty="0">
                <a:solidFill>
                  <a:srgbClr val="C00000"/>
                </a:solidFill>
                <a:latin typeface="Calibri"/>
                <a:cs typeface="Calibri"/>
              </a:rPr>
              <a:t> </a:t>
            </a:r>
            <a:r>
              <a:rPr sz="2000" b="1" spc="-10" dirty="0">
                <a:solidFill>
                  <a:srgbClr val="C00000"/>
                </a:solidFill>
                <a:latin typeface="Calibri"/>
                <a:cs typeface="Calibri"/>
              </a:rPr>
              <a:t>vermiş</a:t>
            </a:r>
            <a:r>
              <a:rPr sz="2000" b="1" spc="-5" dirty="0">
                <a:solidFill>
                  <a:srgbClr val="C00000"/>
                </a:solidFill>
                <a:latin typeface="Calibri"/>
                <a:cs typeface="Calibri"/>
              </a:rPr>
              <a:t> gibi</a:t>
            </a:r>
            <a:endParaRPr sz="2000">
              <a:latin typeface="Calibri"/>
              <a:cs typeface="Calibri"/>
            </a:endParaRPr>
          </a:p>
          <a:p>
            <a:pPr marL="12700"/>
            <a:r>
              <a:rPr sz="2000" b="1" spc="-20" dirty="0">
                <a:solidFill>
                  <a:srgbClr val="C00000"/>
                </a:solidFill>
                <a:latin typeface="Calibri"/>
                <a:cs typeface="Calibri"/>
              </a:rPr>
              <a:t>görünmektedir.</a:t>
            </a:r>
            <a:endParaRPr sz="2000">
              <a:latin typeface="Calibri"/>
              <a:cs typeface="Calibri"/>
            </a:endParaRPr>
          </a:p>
        </p:txBody>
      </p:sp>
      <p:sp>
        <p:nvSpPr>
          <p:cNvPr id="6" name="Unvan 5"/>
          <p:cNvSpPr>
            <a:spLocks noGrp="1"/>
          </p:cNvSpPr>
          <p:nvPr>
            <p:ph type="title"/>
          </p:nvPr>
        </p:nvSpPr>
        <p:spPr/>
        <p:txBody>
          <a:bodyPr/>
          <a:lstStyle/>
          <a:p>
            <a:endParaRPr lang="tr-TR"/>
          </a:p>
        </p:txBody>
      </p:sp>
    </p:spTree>
    <p:extLst>
      <p:ext uri="{BB962C8B-B14F-4D97-AF65-F5344CB8AC3E}">
        <p14:creationId xmlns:p14="http://schemas.microsoft.com/office/powerpoint/2010/main" val="24511279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502510" y="2066621"/>
            <a:ext cx="4147185" cy="528955"/>
          </a:xfrm>
          <a:prstGeom prst="rect">
            <a:avLst/>
          </a:prstGeom>
        </p:spPr>
        <p:txBody>
          <a:bodyPr vert="horz" wrap="square" lIns="0" tIns="12700" rIns="0" bIns="0" rtlCol="0">
            <a:spAutoFit/>
          </a:bodyPr>
          <a:lstStyle/>
          <a:p>
            <a:pPr marL="12700">
              <a:spcBef>
                <a:spcPts val="100"/>
              </a:spcBef>
            </a:pPr>
            <a:r>
              <a:rPr sz="3300" b="1" dirty="0">
                <a:solidFill>
                  <a:srgbClr val="C00000"/>
                </a:solidFill>
                <a:latin typeface="Calibri"/>
                <a:cs typeface="Calibri"/>
              </a:rPr>
              <a:t>E. </a:t>
            </a:r>
            <a:r>
              <a:rPr sz="3300" b="1" spc="-10" dirty="0">
                <a:solidFill>
                  <a:srgbClr val="C00000"/>
                </a:solidFill>
                <a:latin typeface="Calibri"/>
                <a:cs typeface="Calibri"/>
              </a:rPr>
              <a:t>Zollner </a:t>
            </a:r>
            <a:r>
              <a:rPr sz="3300" b="1" dirty="0">
                <a:solidFill>
                  <a:srgbClr val="C00000"/>
                </a:solidFill>
                <a:latin typeface="Calibri"/>
                <a:cs typeface="Calibri"/>
              </a:rPr>
              <a:t>Algı</a:t>
            </a:r>
            <a:r>
              <a:rPr sz="3300" b="1" spc="-10" dirty="0">
                <a:solidFill>
                  <a:srgbClr val="C00000"/>
                </a:solidFill>
                <a:latin typeface="Calibri"/>
                <a:cs typeface="Calibri"/>
              </a:rPr>
              <a:t> </a:t>
            </a:r>
            <a:r>
              <a:rPr sz="3300" b="1" spc="-30" dirty="0">
                <a:solidFill>
                  <a:srgbClr val="C00000"/>
                </a:solidFill>
                <a:latin typeface="Calibri"/>
                <a:cs typeface="Calibri"/>
              </a:rPr>
              <a:t>Yanılması</a:t>
            </a:r>
            <a:endParaRPr sz="3300">
              <a:latin typeface="Calibri"/>
              <a:cs typeface="Calibri"/>
            </a:endParaRPr>
          </a:p>
        </p:txBody>
      </p:sp>
      <p:pic>
        <p:nvPicPr>
          <p:cNvPr id="4" name="object 4"/>
          <p:cNvPicPr/>
          <p:nvPr/>
        </p:nvPicPr>
        <p:blipFill>
          <a:blip r:embed="rId2" cstate="print"/>
          <a:stretch>
            <a:fillRect/>
          </a:stretch>
        </p:blipFill>
        <p:spPr>
          <a:xfrm>
            <a:off x="2010898" y="2772889"/>
            <a:ext cx="3929858" cy="3416075"/>
          </a:xfrm>
          <a:prstGeom prst="rect">
            <a:avLst/>
          </a:prstGeom>
        </p:spPr>
      </p:pic>
      <p:sp>
        <p:nvSpPr>
          <p:cNvPr id="5" name="object 5"/>
          <p:cNvSpPr txBox="1"/>
          <p:nvPr/>
        </p:nvSpPr>
        <p:spPr>
          <a:xfrm>
            <a:off x="6890130" y="2874086"/>
            <a:ext cx="3091180" cy="1550670"/>
          </a:xfrm>
          <a:prstGeom prst="rect">
            <a:avLst/>
          </a:prstGeom>
        </p:spPr>
        <p:txBody>
          <a:bodyPr vert="horz" wrap="square" lIns="0" tIns="13335" rIns="0" bIns="0" rtlCol="0">
            <a:spAutoFit/>
          </a:bodyPr>
          <a:lstStyle/>
          <a:p>
            <a:pPr marL="12700">
              <a:spcBef>
                <a:spcPts val="105"/>
              </a:spcBef>
            </a:pPr>
            <a:r>
              <a:rPr sz="2000" b="1" spc="-10" dirty="0">
                <a:solidFill>
                  <a:srgbClr val="C00000"/>
                </a:solidFill>
                <a:latin typeface="Calibri"/>
                <a:cs typeface="Calibri"/>
              </a:rPr>
              <a:t>Köşegen</a:t>
            </a:r>
            <a:r>
              <a:rPr sz="2000" b="1" spc="-25" dirty="0">
                <a:solidFill>
                  <a:srgbClr val="C00000"/>
                </a:solidFill>
                <a:latin typeface="Calibri"/>
                <a:cs typeface="Calibri"/>
              </a:rPr>
              <a:t> </a:t>
            </a:r>
            <a:r>
              <a:rPr sz="2000" b="1" spc="-5" dirty="0">
                <a:solidFill>
                  <a:srgbClr val="C00000"/>
                </a:solidFill>
                <a:latin typeface="Calibri"/>
                <a:cs typeface="Calibri"/>
              </a:rPr>
              <a:t>hatlar</a:t>
            </a:r>
            <a:r>
              <a:rPr sz="2000" b="1" spc="-25" dirty="0">
                <a:solidFill>
                  <a:srgbClr val="C00000"/>
                </a:solidFill>
                <a:latin typeface="Calibri"/>
                <a:cs typeface="Calibri"/>
              </a:rPr>
              <a:t> </a:t>
            </a:r>
            <a:r>
              <a:rPr sz="2000" b="1" dirty="0">
                <a:solidFill>
                  <a:srgbClr val="C00000"/>
                </a:solidFill>
                <a:latin typeface="Calibri"/>
                <a:cs typeface="Calibri"/>
              </a:rPr>
              <a:t>birbirine</a:t>
            </a:r>
            <a:endParaRPr sz="2000">
              <a:latin typeface="Calibri"/>
              <a:cs typeface="Calibri"/>
            </a:endParaRPr>
          </a:p>
          <a:p>
            <a:pPr marL="12700" marR="5080"/>
            <a:r>
              <a:rPr sz="2000" b="1" spc="-10" dirty="0">
                <a:solidFill>
                  <a:srgbClr val="C00000"/>
                </a:solidFill>
                <a:latin typeface="Calibri"/>
                <a:cs typeface="Calibri"/>
              </a:rPr>
              <a:t>paralel </a:t>
            </a:r>
            <a:r>
              <a:rPr sz="2000" b="1" dirty="0">
                <a:solidFill>
                  <a:srgbClr val="C00000"/>
                </a:solidFill>
                <a:latin typeface="Calibri"/>
                <a:cs typeface="Calibri"/>
              </a:rPr>
              <a:t>olmasına </a:t>
            </a:r>
            <a:r>
              <a:rPr sz="2000" b="1" spc="-15" dirty="0">
                <a:solidFill>
                  <a:srgbClr val="C00000"/>
                </a:solidFill>
                <a:latin typeface="Calibri"/>
                <a:cs typeface="Calibri"/>
              </a:rPr>
              <a:t>rağmen </a:t>
            </a:r>
            <a:r>
              <a:rPr sz="2000" b="1" dirty="0">
                <a:solidFill>
                  <a:srgbClr val="C00000"/>
                </a:solidFill>
                <a:latin typeface="Calibri"/>
                <a:cs typeface="Calibri"/>
              </a:rPr>
              <a:t>kısa </a:t>
            </a:r>
            <a:r>
              <a:rPr sz="2000" b="1" spc="-445" dirty="0">
                <a:solidFill>
                  <a:srgbClr val="C00000"/>
                </a:solidFill>
                <a:latin typeface="Calibri"/>
                <a:cs typeface="Calibri"/>
              </a:rPr>
              <a:t> </a:t>
            </a:r>
            <a:r>
              <a:rPr sz="2000" b="1" spc="-15" dirty="0">
                <a:solidFill>
                  <a:srgbClr val="C00000"/>
                </a:solidFill>
                <a:latin typeface="Calibri"/>
                <a:cs typeface="Calibri"/>
              </a:rPr>
              <a:t>kesik </a:t>
            </a:r>
            <a:r>
              <a:rPr sz="2000" b="1" spc="-5" dirty="0">
                <a:solidFill>
                  <a:srgbClr val="C00000"/>
                </a:solidFill>
                <a:latin typeface="Calibri"/>
                <a:cs typeface="Calibri"/>
              </a:rPr>
              <a:t>çizgiler </a:t>
            </a:r>
            <a:r>
              <a:rPr sz="2000" b="1" dirty="0">
                <a:solidFill>
                  <a:srgbClr val="C00000"/>
                </a:solidFill>
                <a:latin typeface="Calibri"/>
                <a:cs typeface="Calibri"/>
              </a:rPr>
              <a:t>sanki </a:t>
            </a:r>
            <a:r>
              <a:rPr sz="2000" b="1" spc="-5" dirty="0">
                <a:solidFill>
                  <a:srgbClr val="C00000"/>
                </a:solidFill>
                <a:latin typeface="Calibri"/>
                <a:cs typeface="Calibri"/>
              </a:rPr>
              <a:t>uzun </a:t>
            </a:r>
            <a:r>
              <a:rPr sz="2000" b="1" dirty="0">
                <a:solidFill>
                  <a:srgbClr val="C00000"/>
                </a:solidFill>
                <a:latin typeface="Calibri"/>
                <a:cs typeface="Calibri"/>
              </a:rPr>
              <a:t> </a:t>
            </a:r>
            <a:r>
              <a:rPr sz="2000" b="1" spc="-5" dirty="0">
                <a:solidFill>
                  <a:srgbClr val="C00000"/>
                </a:solidFill>
                <a:latin typeface="Calibri"/>
                <a:cs typeface="Calibri"/>
              </a:rPr>
              <a:t>çizgileri </a:t>
            </a:r>
            <a:r>
              <a:rPr sz="2000" b="1" dirty="0">
                <a:solidFill>
                  <a:srgbClr val="C00000"/>
                </a:solidFill>
                <a:latin typeface="Calibri"/>
                <a:cs typeface="Calibri"/>
              </a:rPr>
              <a:t>birbirine </a:t>
            </a:r>
            <a:r>
              <a:rPr sz="2000" b="1" spc="-10" dirty="0">
                <a:solidFill>
                  <a:srgbClr val="C00000"/>
                </a:solidFill>
                <a:latin typeface="Calibri"/>
                <a:cs typeface="Calibri"/>
              </a:rPr>
              <a:t>yaklaştırıp </a:t>
            </a:r>
            <a:r>
              <a:rPr sz="2000" b="1" spc="-5" dirty="0">
                <a:solidFill>
                  <a:srgbClr val="C00000"/>
                </a:solidFill>
                <a:latin typeface="Calibri"/>
                <a:cs typeface="Calibri"/>
              </a:rPr>
              <a:t> </a:t>
            </a:r>
            <a:r>
              <a:rPr sz="2000" b="1" spc="-20" dirty="0">
                <a:solidFill>
                  <a:srgbClr val="C00000"/>
                </a:solidFill>
                <a:latin typeface="Calibri"/>
                <a:cs typeface="Calibri"/>
              </a:rPr>
              <a:t>uzaklaştırıyor.</a:t>
            </a:r>
            <a:endParaRPr sz="2000">
              <a:latin typeface="Calibri"/>
              <a:cs typeface="Calibri"/>
            </a:endParaRPr>
          </a:p>
        </p:txBody>
      </p:sp>
      <p:sp>
        <p:nvSpPr>
          <p:cNvPr id="6" name="Unvan 5"/>
          <p:cNvSpPr>
            <a:spLocks noGrp="1"/>
          </p:cNvSpPr>
          <p:nvPr>
            <p:ph type="title"/>
          </p:nvPr>
        </p:nvSpPr>
        <p:spPr/>
        <p:txBody>
          <a:bodyPr/>
          <a:lstStyle/>
          <a:p>
            <a:endParaRPr lang="tr-TR"/>
          </a:p>
        </p:txBody>
      </p:sp>
    </p:spTree>
    <p:extLst>
      <p:ext uri="{BB962C8B-B14F-4D97-AF65-F5344CB8AC3E}">
        <p14:creationId xmlns:p14="http://schemas.microsoft.com/office/powerpoint/2010/main" val="11000788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502509" y="2066621"/>
            <a:ext cx="4394200" cy="528955"/>
          </a:xfrm>
          <a:prstGeom prst="rect">
            <a:avLst/>
          </a:prstGeom>
        </p:spPr>
        <p:txBody>
          <a:bodyPr vert="horz" wrap="square" lIns="0" tIns="12700" rIns="0" bIns="0" rtlCol="0">
            <a:spAutoFit/>
          </a:bodyPr>
          <a:lstStyle/>
          <a:p>
            <a:pPr marL="12700">
              <a:spcBef>
                <a:spcPts val="100"/>
              </a:spcBef>
            </a:pPr>
            <a:r>
              <a:rPr sz="3300" b="1" spc="-135" dirty="0">
                <a:solidFill>
                  <a:srgbClr val="C00000"/>
                </a:solidFill>
                <a:latin typeface="Calibri"/>
                <a:cs typeface="Calibri"/>
              </a:rPr>
              <a:t>F.</a:t>
            </a:r>
            <a:r>
              <a:rPr sz="3300" b="1" spc="-5" dirty="0">
                <a:solidFill>
                  <a:srgbClr val="C00000"/>
                </a:solidFill>
                <a:latin typeface="Calibri"/>
                <a:cs typeface="Calibri"/>
              </a:rPr>
              <a:t> Bourdon</a:t>
            </a:r>
            <a:r>
              <a:rPr sz="3300" b="1" spc="-20" dirty="0">
                <a:solidFill>
                  <a:srgbClr val="C00000"/>
                </a:solidFill>
                <a:latin typeface="Calibri"/>
                <a:cs typeface="Calibri"/>
              </a:rPr>
              <a:t> </a:t>
            </a:r>
            <a:r>
              <a:rPr sz="3300" b="1" dirty="0">
                <a:solidFill>
                  <a:srgbClr val="C00000"/>
                </a:solidFill>
                <a:latin typeface="Calibri"/>
                <a:cs typeface="Calibri"/>
              </a:rPr>
              <a:t>Algı</a:t>
            </a:r>
            <a:r>
              <a:rPr sz="3300" b="1" spc="-20" dirty="0">
                <a:solidFill>
                  <a:srgbClr val="C00000"/>
                </a:solidFill>
                <a:latin typeface="Calibri"/>
                <a:cs typeface="Calibri"/>
              </a:rPr>
              <a:t> </a:t>
            </a:r>
            <a:r>
              <a:rPr sz="3300" b="1" spc="-30" dirty="0">
                <a:solidFill>
                  <a:srgbClr val="C00000"/>
                </a:solidFill>
                <a:latin typeface="Calibri"/>
                <a:cs typeface="Calibri"/>
              </a:rPr>
              <a:t>Yanılması</a:t>
            </a:r>
            <a:endParaRPr sz="3300">
              <a:latin typeface="Calibri"/>
              <a:cs typeface="Calibri"/>
            </a:endParaRPr>
          </a:p>
        </p:txBody>
      </p:sp>
      <p:pic>
        <p:nvPicPr>
          <p:cNvPr id="4" name="object 4"/>
          <p:cNvPicPr/>
          <p:nvPr/>
        </p:nvPicPr>
        <p:blipFill>
          <a:blip r:embed="rId2" cstate="print"/>
          <a:stretch>
            <a:fillRect/>
          </a:stretch>
        </p:blipFill>
        <p:spPr>
          <a:xfrm>
            <a:off x="1690247" y="2785872"/>
            <a:ext cx="3675914" cy="3602736"/>
          </a:xfrm>
          <a:prstGeom prst="rect">
            <a:avLst/>
          </a:prstGeom>
        </p:spPr>
      </p:pic>
      <p:sp>
        <p:nvSpPr>
          <p:cNvPr id="5" name="object 5"/>
          <p:cNvSpPr txBox="1"/>
          <p:nvPr/>
        </p:nvSpPr>
        <p:spPr>
          <a:xfrm>
            <a:off x="6890131" y="2874086"/>
            <a:ext cx="3188335" cy="1245870"/>
          </a:xfrm>
          <a:prstGeom prst="rect">
            <a:avLst/>
          </a:prstGeom>
        </p:spPr>
        <p:txBody>
          <a:bodyPr vert="horz" wrap="square" lIns="0" tIns="13335" rIns="0" bIns="0" rtlCol="0">
            <a:spAutoFit/>
          </a:bodyPr>
          <a:lstStyle/>
          <a:p>
            <a:pPr marL="12700">
              <a:spcBef>
                <a:spcPts val="105"/>
              </a:spcBef>
            </a:pPr>
            <a:r>
              <a:rPr sz="2000" b="1" dirty="0">
                <a:solidFill>
                  <a:srgbClr val="C00000"/>
                </a:solidFill>
                <a:latin typeface="Calibri"/>
                <a:cs typeface="Calibri"/>
              </a:rPr>
              <a:t>Şekilde</a:t>
            </a:r>
            <a:r>
              <a:rPr sz="2000" b="1" spc="-20" dirty="0">
                <a:solidFill>
                  <a:srgbClr val="C00000"/>
                </a:solidFill>
                <a:latin typeface="Calibri"/>
                <a:cs typeface="Calibri"/>
              </a:rPr>
              <a:t> </a:t>
            </a:r>
            <a:r>
              <a:rPr sz="2000" b="1" dirty="0">
                <a:solidFill>
                  <a:srgbClr val="C00000"/>
                </a:solidFill>
                <a:latin typeface="Calibri"/>
                <a:cs typeface="Calibri"/>
              </a:rPr>
              <a:t>sol</a:t>
            </a:r>
            <a:r>
              <a:rPr sz="2000" b="1" spc="-15" dirty="0">
                <a:solidFill>
                  <a:srgbClr val="C00000"/>
                </a:solidFill>
                <a:latin typeface="Calibri"/>
                <a:cs typeface="Calibri"/>
              </a:rPr>
              <a:t> kenar</a:t>
            </a:r>
            <a:r>
              <a:rPr sz="2000" b="1" spc="-10" dirty="0">
                <a:solidFill>
                  <a:srgbClr val="C00000"/>
                </a:solidFill>
                <a:latin typeface="Calibri"/>
                <a:cs typeface="Calibri"/>
              </a:rPr>
              <a:t> </a:t>
            </a:r>
            <a:r>
              <a:rPr sz="2000" b="1" spc="-15" dirty="0">
                <a:solidFill>
                  <a:srgbClr val="C00000"/>
                </a:solidFill>
                <a:latin typeface="Calibri"/>
                <a:cs typeface="Calibri"/>
              </a:rPr>
              <a:t>gerçekte </a:t>
            </a:r>
            <a:r>
              <a:rPr sz="2000" b="1" dirty="0">
                <a:solidFill>
                  <a:srgbClr val="C00000"/>
                </a:solidFill>
                <a:latin typeface="Calibri"/>
                <a:cs typeface="Calibri"/>
              </a:rPr>
              <a:t>düz</a:t>
            </a:r>
            <a:endParaRPr sz="2000">
              <a:latin typeface="Calibri"/>
              <a:cs typeface="Calibri"/>
            </a:endParaRPr>
          </a:p>
          <a:p>
            <a:pPr marL="12700"/>
            <a:r>
              <a:rPr sz="2000" b="1" dirty="0">
                <a:solidFill>
                  <a:srgbClr val="C00000"/>
                </a:solidFill>
                <a:latin typeface="Calibri"/>
                <a:cs typeface="Calibri"/>
              </a:rPr>
              <a:t>olmasına</a:t>
            </a:r>
            <a:r>
              <a:rPr sz="2000" b="1" spc="-30" dirty="0">
                <a:solidFill>
                  <a:srgbClr val="C00000"/>
                </a:solidFill>
                <a:latin typeface="Calibri"/>
                <a:cs typeface="Calibri"/>
              </a:rPr>
              <a:t> </a:t>
            </a:r>
            <a:r>
              <a:rPr sz="2000" b="1" spc="-15" dirty="0">
                <a:solidFill>
                  <a:srgbClr val="C00000"/>
                </a:solidFill>
                <a:latin typeface="Calibri"/>
                <a:cs typeface="Calibri"/>
              </a:rPr>
              <a:t>rağmen </a:t>
            </a:r>
            <a:r>
              <a:rPr sz="2000" b="1" spc="-5" dirty="0">
                <a:solidFill>
                  <a:srgbClr val="C00000"/>
                </a:solidFill>
                <a:latin typeface="Calibri"/>
                <a:cs typeface="Calibri"/>
              </a:rPr>
              <a:t>uçların</a:t>
            </a:r>
            <a:endParaRPr sz="2000">
              <a:latin typeface="Calibri"/>
              <a:cs typeface="Calibri"/>
            </a:endParaRPr>
          </a:p>
          <a:p>
            <a:pPr marL="12700" marR="267335"/>
            <a:r>
              <a:rPr sz="2000" b="1" dirty="0">
                <a:solidFill>
                  <a:srgbClr val="C00000"/>
                </a:solidFill>
                <a:latin typeface="Calibri"/>
                <a:cs typeface="Calibri"/>
              </a:rPr>
              <a:t>inceldiği</a:t>
            </a:r>
            <a:r>
              <a:rPr sz="2000" b="1" spc="-65" dirty="0">
                <a:solidFill>
                  <a:srgbClr val="C00000"/>
                </a:solidFill>
                <a:latin typeface="Calibri"/>
                <a:cs typeface="Calibri"/>
              </a:rPr>
              <a:t> </a:t>
            </a:r>
            <a:r>
              <a:rPr sz="2000" b="1" dirty="0">
                <a:solidFill>
                  <a:srgbClr val="C00000"/>
                </a:solidFill>
                <a:latin typeface="Calibri"/>
                <a:cs typeface="Calibri"/>
              </a:rPr>
              <a:t>kısma</a:t>
            </a:r>
            <a:r>
              <a:rPr sz="2000" b="1" spc="-35" dirty="0">
                <a:solidFill>
                  <a:srgbClr val="C00000"/>
                </a:solidFill>
                <a:latin typeface="Calibri"/>
                <a:cs typeface="Calibri"/>
              </a:rPr>
              <a:t> </a:t>
            </a:r>
            <a:r>
              <a:rPr sz="2000" b="1" dirty="0">
                <a:solidFill>
                  <a:srgbClr val="C00000"/>
                </a:solidFill>
                <a:latin typeface="Calibri"/>
                <a:cs typeface="Calibri"/>
              </a:rPr>
              <a:t>bakıldığında </a:t>
            </a:r>
            <a:r>
              <a:rPr sz="2000" b="1" spc="-440" dirty="0">
                <a:solidFill>
                  <a:srgbClr val="C00000"/>
                </a:solidFill>
                <a:latin typeface="Calibri"/>
                <a:cs typeface="Calibri"/>
              </a:rPr>
              <a:t> </a:t>
            </a:r>
            <a:r>
              <a:rPr sz="2000" b="1" dirty="0">
                <a:solidFill>
                  <a:srgbClr val="C00000"/>
                </a:solidFill>
                <a:latin typeface="Calibri"/>
                <a:cs typeface="Calibri"/>
              </a:rPr>
              <a:t>şeklin</a:t>
            </a:r>
            <a:r>
              <a:rPr sz="2000" b="1" spc="-15" dirty="0">
                <a:solidFill>
                  <a:srgbClr val="C00000"/>
                </a:solidFill>
                <a:latin typeface="Calibri"/>
                <a:cs typeface="Calibri"/>
              </a:rPr>
              <a:t> </a:t>
            </a:r>
            <a:r>
              <a:rPr sz="2000" b="1" spc="-5" dirty="0">
                <a:solidFill>
                  <a:srgbClr val="C00000"/>
                </a:solidFill>
                <a:latin typeface="Calibri"/>
                <a:cs typeface="Calibri"/>
              </a:rPr>
              <a:t>eğik</a:t>
            </a:r>
            <a:r>
              <a:rPr sz="2000" b="1" spc="-20" dirty="0">
                <a:solidFill>
                  <a:srgbClr val="C00000"/>
                </a:solidFill>
                <a:latin typeface="Calibri"/>
                <a:cs typeface="Calibri"/>
              </a:rPr>
              <a:t> </a:t>
            </a:r>
            <a:r>
              <a:rPr sz="2000" b="1" dirty="0">
                <a:solidFill>
                  <a:srgbClr val="C00000"/>
                </a:solidFill>
                <a:latin typeface="Calibri"/>
                <a:cs typeface="Calibri"/>
              </a:rPr>
              <a:t>olduğu</a:t>
            </a:r>
            <a:r>
              <a:rPr sz="2000" b="1" spc="-30" dirty="0">
                <a:solidFill>
                  <a:srgbClr val="C00000"/>
                </a:solidFill>
                <a:latin typeface="Calibri"/>
                <a:cs typeface="Calibri"/>
              </a:rPr>
              <a:t> </a:t>
            </a:r>
            <a:r>
              <a:rPr sz="2000" b="1" spc="-25" dirty="0">
                <a:solidFill>
                  <a:srgbClr val="C00000"/>
                </a:solidFill>
                <a:latin typeface="Calibri"/>
                <a:cs typeface="Calibri"/>
              </a:rPr>
              <a:t>görülür.</a:t>
            </a:r>
            <a:endParaRPr sz="2000">
              <a:latin typeface="Calibri"/>
              <a:cs typeface="Calibri"/>
            </a:endParaRPr>
          </a:p>
        </p:txBody>
      </p:sp>
      <p:sp>
        <p:nvSpPr>
          <p:cNvPr id="6" name="Unvan 5"/>
          <p:cNvSpPr>
            <a:spLocks noGrp="1"/>
          </p:cNvSpPr>
          <p:nvPr>
            <p:ph type="title"/>
          </p:nvPr>
        </p:nvSpPr>
        <p:spPr/>
        <p:txBody>
          <a:bodyPr/>
          <a:lstStyle/>
          <a:p>
            <a:endParaRPr lang="tr-TR"/>
          </a:p>
        </p:txBody>
      </p:sp>
    </p:spTree>
    <p:extLst>
      <p:ext uri="{BB962C8B-B14F-4D97-AF65-F5344CB8AC3E}">
        <p14:creationId xmlns:p14="http://schemas.microsoft.com/office/powerpoint/2010/main" val="2116376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YANILSAMALAR</a:t>
            </a:r>
            <a:endParaRPr lang="tr-TR" dirty="0"/>
          </a:p>
        </p:txBody>
      </p:sp>
      <p:pic>
        <p:nvPicPr>
          <p:cNvPr id="4" name="Resim 3"/>
          <p:cNvPicPr>
            <a:picLocks noChangeAspect="1"/>
          </p:cNvPicPr>
          <p:nvPr/>
        </p:nvPicPr>
        <p:blipFill>
          <a:blip r:embed="rId2"/>
          <a:stretch>
            <a:fillRect/>
          </a:stretch>
        </p:blipFill>
        <p:spPr>
          <a:xfrm>
            <a:off x="533400" y="1480070"/>
            <a:ext cx="2603218" cy="4913802"/>
          </a:xfrm>
          <a:prstGeom prst="rect">
            <a:avLst/>
          </a:prstGeom>
        </p:spPr>
      </p:pic>
      <p:pic>
        <p:nvPicPr>
          <p:cNvPr id="5" name="Resim 4"/>
          <p:cNvPicPr>
            <a:picLocks noChangeAspect="1"/>
          </p:cNvPicPr>
          <p:nvPr/>
        </p:nvPicPr>
        <p:blipFill>
          <a:blip r:embed="rId3"/>
          <a:stretch>
            <a:fillRect/>
          </a:stretch>
        </p:blipFill>
        <p:spPr>
          <a:xfrm>
            <a:off x="3581400" y="1480070"/>
            <a:ext cx="4648200" cy="4927119"/>
          </a:xfrm>
          <a:prstGeom prst="rect">
            <a:avLst/>
          </a:prstGeom>
        </p:spPr>
      </p:pic>
      <p:pic>
        <p:nvPicPr>
          <p:cNvPr id="6" name="Resim 5"/>
          <p:cNvPicPr>
            <a:picLocks noChangeAspect="1"/>
          </p:cNvPicPr>
          <p:nvPr/>
        </p:nvPicPr>
        <p:blipFill>
          <a:blip r:embed="rId4"/>
          <a:stretch>
            <a:fillRect/>
          </a:stretch>
        </p:blipFill>
        <p:spPr>
          <a:xfrm>
            <a:off x="8915400" y="1480070"/>
            <a:ext cx="2717265" cy="2416540"/>
          </a:xfrm>
          <a:prstGeom prst="rect">
            <a:avLst/>
          </a:prstGeom>
        </p:spPr>
      </p:pic>
      <p:pic>
        <p:nvPicPr>
          <p:cNvPr id="7" name="object 6"/>
          <p:cNvPicPr/>
          <p:nvPr/>
        </p:nvPicPr>
        <p:blipFill>
          <a:blip r:embed="rId5" cstate="print"/>
          <a:stretch>
            <a:fillRect/>
          </a:stretch>
        </p:blipFill>
        <p:spPr>
          <a:xfrm>
            <a:off x="8943512" y="4419600"/>
            <a:ext cx="2562687" cy="1752600"/>
          </a:xfrm>
          <a:prstGeom prst="rect">
            <a:avLst/>
          </a:prstGeom>
        </p:spPr>
      </p:pic>
    </p:spTree>
    <p:extLst>
      <p:ext uri="{BB962C8B-B14F-4D97-AF65-F5344CB8AC3E}">
        <p14:creationId xmlns:p14="http://schemas.microsoft.com/office/powerpoint/2010/main" val="612638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244" y="725881"/>
            <a:ext cx="8809355" cy="574675"/>
          </a:xfrm>
          <a:prstGeom prst="rect">
            <a:avLst/>
          </a:prstGeom>
        </p:spPr>
        <p:txBody>
          <a:bodyPr vert="horz" wrap="square" lIns="0" tIns="12700" rIns="0" bIns="0" rtlCol="0">
            <a:spAutoFit/>
          </a:bodyPr>
          <a:lstStyle/>
          <a:p>
            <a:pPr marL="12700">
              <a:lnSpc>
                <a:spcPct val="100000"/>
              </a:lnSpc>
              <a:spcBef>
                <a:spcPts val="100"/>
              </a:spcBef>
            </a:pPr>
            <a:r>
              <a:rPr dirty="0"/>
              <a:t>3.4.</a:t>
            </a:r>
            <a:r>
              <a:rPr spc="-135" dirty="0"/>
              <a:t> </a:t>
            </a:r>
            <a:r>
              <a:rPr dirty="0"/>
              <a:t>Algılama</a:t>
            </a:r>
            <a:r>
              <a:rPr spc="-30" dirty="0"/>
              <a:t> </a:t>
            </a:r>
            <a:r>
              <a:rPr spc="-10" dirty="0"/>
              <a:t>sürecini</a:t>
            </a:r>
            <a:r>
              <a:rPr spc="25" dirty="0"/>
              <a:t> </a:t>
            </a:r>
            <a:r>
              <a:rPr dirty="0"/>
              <a:t>etkileyen</a:t>
            </a:r>
            <a:r>
              <a:rPr spc="-55" dirty="0"/>
              <a:t> </a:t>
            </a:r>
            <a:r>
              <a:rPr dirty="0"/>
              <a:t>diğer</a:t>
            </a:r>
            <a:r>
              <a:rPr spc="-15" dirty="0"/>
              <a:t> </a:t>
            </a:r>
            <a:r>
              <a:rPr dirty="0"/>
              <a:t>etmenler</a:t>
            </a:r>
          </a:p>
        </p:txBody>
      </p:sp>
      <p:sp>
        <p:nvSpPr>
          <p:cNvPr id="3" name="object 3"/>
          <p:cNvSpPr txBox="1"/>
          <p:nvPr/>
        </p:nvSpPr>
        <p:spPr>
          <a:xfrm>
            <a:off x="917244" y="1643888"/>
            <a:ext cx="6988175" cy="3349625"/>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1300" algn="l"/>
              </a:tabLst>
            </a:pPr>
            <a:r>
              <a:rPr sz="2400" spc="-15" dirty="0">
                <a:latin typeface="Times New Roman"/>
                <a:cs typeface="Times New Roman"/>
              </a:rPr>
              <a:t>İhtiyaçlar</a:t>
            </a:r>
            <a:r>
              <a:rPr sz="2400" spc="80" dirty="0">
                <a:latin typeface="Times New Roman"/>
                <a:cs typeface="Times New Roman"/>
              </a:rPr>
              <a:t> </a:t>
            </a:r>
            <a:r>
              <a:rPr sz="2400" dirty="0">
                <a:latin typeface="Times New Roman"/>
                <a:cs typeface="Times New Roman"/>
              </a:rPr>
              <a:t>ve</a:t>
            </a:r>
            <a:r>
              <a:rPr sz="2400" spc="-10" dirty="0">
                <a:latin typeface="Times New Roman"/>
                <a:cs typeface="Times New Roman"/>
              </a:rPr>
              <a:t> </a:t>
            </a:r>
            <a:r>
              <a:rPr sz="2400" spc="-5" dirty="0">
                <a:latin typeface="Times New Roman"/>
                <a:cs typeface="Times New Roman"/>
              </a:rPr>
              <a:t>arzular</a:t>
            </a:r>
            <a:endParaRPr sz="2400" dirty="0">
              <a:latin typeface="Times New Roman"/>
              <a:cs typeface="Times New Roman"/>
            </a:endParaRPr>
          </a:p>
          <a:p>
            <a:pPr marL="241300" indent="-228600">
              <a:lnSpc>
                <a:spcPct val="100000"/>
              </a:lnSpc>
              <a:buFont typeface="Arial MT"/>
              <a:buChar char="•"/>
              <a:tabLst>
                <a:tab pos="241300" algn="l"/>
              </a:tabLst>
            </a:pPr>
            <a:r>
              <a:rPr sz="2400" spc="-10" dirty="0">
                <a:latin typeface="Times New Roman"/>
                <a:cs typeface="Times New Roman"/>
              </a:rPr>
              <a:t>Bağlam</a:t>
            </a:r>
            <a:r>
              <a:rPr sz="2400" spc="5" dirty="0">
                <a:latin typeface="Times New Roman"/>
                <a:cs typeface="Times New Roman"/>
              </a:rPr>
              <a:t> </a:t>
            </a:r>
            <a:r>
              <a:rPr sz="2400" dirty="0">
                <a:latin typeface="Times New Roman"/>
                <a:cs typeface="Times New Roman"/>
              </a:rPr>
              <a:t>ve</a:t>
            </a:r>
            <a:r>
              <a:rPr sz="2400" spc="-5" dirty="0">
                <a:latin typeface="Times New Roman"/>
                <a:cs typeface="Times New Roman"/>
              </a:rPr>
              <a:t> kültürel</a:t>
            </a:r>
            <a:r>
              <a:rPr sz="2400" spc="-30" dirty="0">
                <a:latin typeface="Times New Roman"/>
                <a:cs typeface="Times New Roman"/>
              </a:rPr>
              <a:t> </a:t>
            </a:r>
            <a:r>
              <a:rPr sz="2400" dirty="0">
                <a:latin typeface="Times New Roman"/>
                <a:cs typeface="Times New Roman"/>
              </a:rPr>
              <a:t>özellikler</a:t>
            </a:r>
          </a:p>
          <a:p>
            <a:pPr marL="241300" indent="-228600">
              <a:lnSpc>
                <a:spcPct val="100000"/>
              </a:lnSpc>
              <a:buFont typeface="Arial MT"/>
              <a:buChar char="•"/>
              <a:tabLst>
                <a:tab pos="241300" algn="l"/>
              </a:tabLst>
            </a:pPr>
            <a:r>
              <a:rPr sz="2400" spc="-5" dirty="0">
                <a:latin typeface="Times New Roman"/>
                <a:cs typeface="Times New Roman"/>
              </a:rPr>
              <a:t>Kurulum </a:t>
            </a:r>
            <a:r>
              <a:rPr sz="2400" spc="-40" dirty="0">
                <a:latin typeface="Times New Roman"/>
                <a:cs typeface="Times New Roman"/>
              </a:rPr>
              <a:t>ya</a:t>
            </a:r>
            <a:r>
              <a:rPr sz="2400" spc="55" dirty="0">
                <a:latin typeface="Times New Roman"/>
                <a:cs typeface="Times New Roman"/>
              </a:rPr>
              <a:t> </a:t>
            </a:r>
            <a:r>
              <a:rPr sz="2400" spc="-5" dirty="0">
                <a:latin typeface="Times New Roman"/>
                <a:cs typeface="Times New Roman"/>
              </a:rPr>
              <a:t>da</a:t>
            </a:r>
            <a:r>
              <a:rPr sz="2400" spc="-15" dirty="0">
                <a:latin typeface="Times New Roman"/>
                <a:cs typeface="Times New Roman"/>
              </a:rPr>
              <a:t> </a:t>
            </a:r>
            <a:r>
              <a:rPr sz="2400" spc="-5" dirty="0">
                <a:latin typeface="Times New Roman"/>
                <a:cs typeface="Times New Roman"/>
              </a:rPr>
              <a:t>beklentiler</a:t>
            </a:r>
            <a:endParaRPr sz="2400" dirty="0">
              <a:latin typeface="Times New Roman"/>
              <a:cs typeface="Times New Roman"/>
            </a:endParaRPr>
          </a:p>
          <a:p>
            <a:pPr>
              <a:lnSpc>
                <a:spcPct val="100000"/>
              </a:lnSpc>
              <a:buFont typeface="Arial MT"/>
              <a:buChar char="•"/>
            </a:pPr>
            <a:endParaRPr sz="2500" dirty="0">
              <a:latin typeface="Times New Roman"/>
              <a:cs typeface="Times New Roman"/>
            </a:endParaRPr>
          </a:p>
          <a:p>
            <a:pPr marL="12700">
              <a:lnSpc>
                <a:spcPct val="100000"/>
              </a:lnSpc>
            </a:pPr>
            <a:r>
              <a:rPr sz="2600" b="1" i="1" spc="-5" dirty="0">
                <a:solidFill>
                  <a:srgbClr val="4471C4"/>
                </a:solidFill>
                <a:latin typeface="Times New Roman"/>
                <a:cs typeface="Times New Roman"/>
              </a:rPr>
              <a:t>Algıda</a:t>
            </a:r>
            <a:r>
              <a:rPr sz="2600" b="1" i="1" spc="-15" dirty="0">
                <a:solidFill>
                  <a:srgbClr val="4471C4"/>
                </a:solidFill>
                <a:latin typeface="Times New Roman"/>
                <a:cs typeface="Times New Roman"/>
              </a:rPr>
              <a:t> </a:t>
            </a:r>
            <a:r>
              <a:rPr sz="2600" b="1" i="1" spc="-5" dirty="0">
                <a:solidFill>
                  <a:srgbClr val="4471C4"/>
                </a:solidFill>
                <a:latin typeface="Times New Roman"/>
                <a:cs typeface="Times New Roman"/>
              </a:rPr>
              <a:t>seçicilik…</a:t>
            </a:r>
            <a:endParaRPr sz="2600" dirty="0">
              <a:latin typeface="Times New Roman"/>
              <a:cs typeface="Times New Roman"/>
            </a:endParaRPr>
          </a:p>
          <a:p>
            <a:pPr>
              <a:lnSpc>
                <a:spcPct val="100000"/>
              </a:lnSpc>
              <a:spcBef>
                <a:spcPts val="15"/>
              </a:spcBef>
            </a:pPr>
            <a:endParaRPr sz="2500" dirty="0">
              <a:latin typeface="Times New Roman"/>
              <a:cs typeface="Times New Roman"/>
            </a:endParaRPr>
          </a:p>
          <a:p>
            <a:pPr marL="241300" marR="5080" indent="-228600" algn="just">
              <a:lnSpc>
                <a:spcPct val="100000"/>
              </a:lnSpc>
              <a:buFont typeface="Arial MT"/>
              <a:buChar char="•"/>
              <a:tabLst>
                <a:tab pos="241300" algn="l"/>
              </a:tabLst>
            </a:pPr>
            <a:r>
              <a:rPr sz="2400" spc="-5" dirty="0">
                <a:latin typeface="Times New Roman"/>
                <a:cs typeface="Times New Roman"/>
              </a:rPr>
              <a:t>Belirli </a:t>
            </a:r>
            <a:r>
              <a:rPr sz="2400" dirty="0">
                <a:latin typeface="Times New Roman"/>
                <a:cs typeface="Times New Roman"/>
              </a:rPr>
              <a:t>bir </a:t>
            </a:r>
            <a:r>
              <a:rPr sz="2400" spc="-5" dirty="0">
                <a:latin typeface="Times New Roman"/>
                <a:cs typeface="Times New Roman"/>
              </a:rPr>
              <a:t>durumdaki isteklerimiz, arzularımız </a:t>
            </a:r>
            <a:r>
              <a:rPr sz="2400" spc="-25" dirty="0">
                <a:latin typeface="Times New Roman"/>
                <a:cs typeface="Times New Roman"/>
              </a:rPr>
              <a:t>ya</a:t>
            </a:r>
            <a:r>
              <a:rPr sz="2400" spc="-20" dirty="0">
                <a:latin typeface="Times New Roman"/>
                <a:cs typeface="Times New Roman"/>
              </a:rPr>
              <a:t> </a:t>
            </a:r>
            <a:r>
              <a:rPr sz="2400" spc="-5" dirty="0">
                <a:latin typeface="Times New Roman"/>
                <a:cs typeface="Times New Roman"/>
              </a:rPr>
              <a:t>da </a:t>
            </a:r>
            <a:r>
              <a:rPr sz="2400" dirty="0">
                <a:latin typeface="Times New Roman"/>
                <a:cs typeface="Times New Roman"/>
              </a:rPr>
              <a:t> </a:t>
            </a:r>
            <a:r>
              <a:rPr sz="2400" spc="-5" dirty="0">
                <a:latin typeface="Times New Roman"/>
                <a:cs typeface="Times New Roman"/>
              </a:rPr>
              <a:t>ihtiyaçlarımız</a:t>
            </a:r>
            <a:r>
              <a:rPr sz="2400" dirty="0">
                <a:latin typeface="Times New Roman"/>
                <a:cs typeface="Times New Roman"/>
              </a:rPr>
              <a:t> </a:t>
            </a:r>
            <a:r>
              <a:rPr sz="2400" spc="-5" dirty="0">
                <a:latin typeface="Times New Roman"/>
                <a:cs typeface="Times New Roman"/>
              </a:rPr>
              <a:t>çevremizden</a:t>
            </a:r>
            <a:r>
              <a:rPr sz="2400" dirty="0">
                <a:latin typeface="Times New Roman"/>
                <a:cs typeface="Times New Roman"/>
              </a:rPr>
              <a:t> </a:t>
            </a:r>
            <a:r>
              <a:rPr sz="2400" spc="-10" dirty="0">
                <a:latin typeface="Times New Roman"/>
                <a:cs typeface="Times New Roman"/>
              </a:rPr>
              <a:t>gelen</a:t>
            </a:r>
            <a:r>
              <a:rPr sz="2400" spc="-5" dirty="0">
                <a:latin typeface="Times New Roman"/>
                <a:cs typeface="Times New Roman"/>
              </a:rPr>
              <a:t> duyusal</a:t>
            </a:r>
            <a:r>
              <a:rPr sz="2400" spc="595" dirty="0">
                <a:latin typeface="Times New Roman"/>
                <a:cs typeface="Times New Roman"/>
              </a:rPr>
              <a:t> </a:t>
            </a:r>
            <a:r>
              <a:rPr sz="2400" spc="-5" dirty="0">
                <a:latin typeface="Times New Roman"/>
                <a:cs typeface="Times New Roman"/>
              </a:rPr>
              <a:t>bilgileri </a:t>
            </a:r>
            <a:r>
              <a:rPr sz="2400" spc="-585" dirty="0">
                <a:latin typeface="Times New Roman"/>
                <a:cs typeface="Times New Roman"/>
              </a:rPr>
              <a:t> </a:t>
            </a:r>
            <a:r>
              <a:rPr sz="2400" spc="-5" dirty="0">
                <a:latin typeface="Times New Roman"/>
                <a:cs typeface="Times New Roman"/>
              </a:rPr>
              <a:t>nasıl</a:t>
            </a:r>
            <a:r>
              <a:rPr sz="2400" spc="5" dirty="0">
                <a:latin typeface="Times New Roman"/>
                <a:cs typeface="Times New Roman"/>
              </a:rPr>
              <a:t> </a:t>
            </a:r>
            <a:r>
              <a:rPr sz="2400" spc="-10" dirty="0">
                <a:latin typeface="Times New Roman"/>
                <a:cs typeface="Times New Roman"/>
              </a:rPr>
              <a:t>algılayacağımızı</a:t>
            </a:r>
            <a:r>
              <a:rPr sz="2400" spc="20" dirty="0">
                <a:latin typeface="Times New Roman"/>
                <a:cs typeface="Times New Roman"/>
              </a:rPr>
              <a:t> </a:t>
            </a:r>
            <a:r>
              <a:rPr sz="2400" spc="-5" dirty="0">
                <a:latin typeface="Times New Roman"/>
                <a:cs typeface="Times New Roman"/>
              </a:rPr>
              <a:t>etkiler…</a:t>
            </a:r>
            <a:endParaRPr sz="2400" dirty="0">
              <a:latin typeface="Times New Roman"/>
              <a:cs typeface="Times New Roman"/>
            </a:endParaRPr>
          </a:p>
        </p:txBody>
      </p:sp>
      <p:pic>
        <p:nvPicPr>
          <p:cNvPr id="4" name="object 4"/>
          <p:cNvPicPr/>
          <p:nvPr/>
        </p:nvPicPr>
        <p:blipFill>
          <a:blip r:embed="rId2" cstate="print"/>
          <a:stretch>
            <a:fillRect/>
          </a:stretch>
        </p:blipFill>
        <p:spPr>
          <a:xfrm>
            <a:off x="8363711" y="3776471"/>
            <a:ext cx="2990088" cy="2874264"/>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7244" y="1715211"/>
            <a:ext cx="10647680" cy="3410549"/>
          </a:xfrm>
          <a:prstGeom prst="rect">
            <a:avLst/>
          </a:prstGeom>
        </p:spPr>
        <p:txBody>
          <a:bodyPr vert="horz" wrap="square" lIns="0" tIns="12065" rIns="0" bIns="0" rtlCol="0">
            <a:spAutoFit/>
          </a:bodyPr>
          <a:lstStyle/>
          <a:p>
            <a:pPr marL="12700">
              <a:lnSpc>
                <a:spcPct val="100000"/>
              </a:lnSpc>
              <a:spcBef>
                <a:spcPts val="95"/>
              </a:spcBef>
            </a:pPr>
            <a:r>
              <a:rPr sz="2600" b="1" i="1" spc="-5" dirty="0">
                <a:solidFill>
                  <a:srgbClr val="4471C4"/>
                </a:solidFill>
                <a:latin typeface="Times New Roman"/>
                <a:cs typeface="Times New Roman"/>
              </a:rPr>
              <a:t>Algıda</a:t>
            </a:r>
            <a:r>
              <a:rPr sz="2600" b="1" i="1" spc="-15" dirty="0">
                <a:solidFill>
                  <a:srgbClr val="4471C4"/>
                </a:solidFill>
                <a:latin typeface="Times New Roman"/>
                <a:cs typeface="Times New Roman"/>
              </a:rPr>
              <a:t> </a:t>
            </a:r>
            <a:r>
              <a:rPr sz="2600" b="1" i="1" spc="-5" dirty="0" err="1">
                <a:solidFill>
                  <a:srgbClr val="4471C4"/>
                </a:solidFill>
                <a:latin typeface="Times New Roman"/>
                <a:cs typeface="Times New Roman"/>
              </a:rPr>
              <a:t>seçicilik</a:t>
            </a:r>
            <a:r>
              <a:rPr sz="2600" b="1" i="1" spc="-5" dirty="0" smtClean="0">
                <a:solidFill>
                  <a:srgbClr val="4471C4"/>
                </a:solidFill>
                <a:latin typeface="Times New Roman"/>
                <a:cs typeface="Times New Roman"/>
              </a:rPr>
              <a:t>…</a:t>
            </a:r>
            <a:endParaRPr lang="tr-TR" sz="2600" b="1" i="1" spc="-5" dirty="0" smtClean="0">
              <a:solidFill>
                <a:srgbClr val="4471C4"/>
              </a:solidFill>
              <a:latin typeface="Times New Roman"/>
              <a:cs typeface="Times New Roman"/>
            </a:endParaRPr>
          </a:p>
          <a:p>
            <a:pPr marL="12700">
              <a:lnSpc>
                <a:spcPct val="100000"/>
              </a:lnSpc>
              <a:spcBef>
                <a:spcPts val="95"/>
              </a:spcBef>
            </a:pPr>
            <a:endParaRPr sz="2600" dirty="0">
              <a:latin typeface="Times New Roman"/>
              <a:cs typeface="Times New Roman"/>
            </a:endParaRPr>
          </a:p>
          <a:p>
            <a:pPr marL="241300" indent="-228600">
              <a:spcBef>
                <a:spcPts val="10"/>
              </a:spcBef>
              <a:buFont typeface="Arial MT"/>
              <a:buChar char="•"/>
              <a:tabLst>
                <a:tab pos="241300" algn="l"/>
              </a:tabLst>
            </a:pPr>
            <a:r>
              <a:rPr lang="tr-TR" sz="2400" spc="-5" dirty="0">
                <a:latin typeface="Times New Roman"/>
                <a:cs typeface="Times New Roman"/>
              </a:rPr>
              <a:t>Algıda seçiciliği belirleyen bir başka faktör ise duygulardır. Duygularımız çerçevesinde gerçek dünya ile hemen hemen aynı bir alternatif senaryo yaratabilir; bu senaryoyu "gerçek" olarak </a:t>
            </a:r>
            <a:r>
              <a:rPr lang="tr-TR" sz="2400" spc="-5" dirty="0" smtClean="0">
                <a:latin typeface="Times New Roman"/>
                <a:cs typeface="Times New Roman"/>
              </a:rPr>
              <a:t>algılayabiliriz.</a:t>
            </a:r>
          </a:p>
          <a:p>
            <a:pPr marL="698500" lvl="1" indent="-228600">
              <a:spcBef>
                <a:spcPts val="10"/>
              </a:spcBef>
              <a:buFont typeface="Arial MT"/>
              <a:buChar char="•"/>
              <a:tabLst>
                <a:tab pos="241300" algn="l"/>
              </a:tabLst>
            </a:pPr>
            <a:r>
              <a:rPr lang="tr-TR" sz="2400" spc="-5" dirty="0" smtClean="0">
                <a:latin typeface="Times New Roman"/>
                <a:cs typeface="Times New Roman"/>
              </a:rPr>
              <a:t>hamile kadınların </a:t>
            </a:r>
            <a:r>
              <a:rPr lang="tr-TR" sz="2400" spc="-5" dirty="0">
                <a:latin typeface="Times New Roman"/>
                <a:cs typeface="Times New Roman"/>
              </a:rPr>
              <a:t>birden etrafta ne kadar çok hamile kadın olduğunun farkına varmalarıdır</a:t>
            </a:r>
            <a:r>
              <a:rPr lang="tr-TR" sz="2400" spc="-5" dirty="0" smtClean="0">
                <a:latin typeface="Times New Roman"/>
                <a:cs typeface="Times New Roman"/>
              </a:rPr>
              <a:t>.</a:t>
            </a:r>
          </a:p>
          <a:p>
            <a:pPr marL="698500" lvl="1" indent="-228600">
              <a:spcBef>
                <a:spcPts val="10"/>
              </a:spcBef>
              <a:buFont typeface="Arial MT"/>
              <a:buChar char="•"/>
              <a:tabLst>
                <a:tab pos="241300" algn="l"/>
              </a:tabLst>
            </a:pPr>
            <a:r>
              <a:rPr lang="tr-TR" sz="2400" spc="-5" dirty="0" smtClean="0">
                <a:latin typeface="Times New Roman"/>
                <a:cs typeface="Times New Roman"/>
              </a:rPr>
              <a:t>Deney: Bulutlar ne renk?</a:t>
            </a:r>
          </a:p>
          <a:p>
            <a:pPr marL="1384300" lvl="3">
              <a:spcBef>
                <a:spcPts val="10"/>
              </a:spcBef>
              <a:tabLst>
                <a:tab pos="241300" algn="l"/>
              </a:tabLst>
            </a:pPr>
            <a:r>
              <a:rPr lang="tr-TR" sz="2400" spc="-5">
                <a:latin typeface="Times New Roman"/>
                <a:cs typeface="Times New Roman"/>
              </a:rPr>
              <a:t> </a:t>
            </a:r>
            <a:r>
              <a:rPr lang="tr-TR" sz="2400" spc="-5" smtClean="0">
                <a:latin typeface="Times New Roman"/>
                <a:cs typeface="Times New Roman"/>
              </a:rPr>
              <a:t>   Süt </a:t>
            </a:r>
            <a:r>
              <a:rPr lang="tr-TR" sz="2400" spc="-5" dirty="0" smtClean="0">
                <a:latin typeface="Times New Roman"/>
                <a:cs typeface="Times New Roman"/>
              </a:rPr>
              <a:t>ne renk?</a:t>
            </a:r>
          </a:p>
        </p:txBody>
      </p:sp>
      <p:sp>
        <p:nvSpPr>
          <p:cNvPr id="4" name="object 4"/>
          <p:cNvSpPr txBox="1">
            <a:spLocks noGrp="1"/>
          </p:cNvSpPr>
          <p:nvPr>
            <p:ph type="title"/>
          </p:nvPr>
        </p:nvSpPr>
        <p:spPr>
          <a:xfrm>
            <a:off x="917244" y="725881"/>
            <a:ext cx="8809355" cy="574675"/>
          </a:xfrm>
          <a:prstGeom prst="rect">
            <a:avLst/>
          </a:prstGeom>
        </p:spPr>
        <p:txBody>
          <a:bodyPr vert="horz" wrap="square" lIns="0" tIns="12700" rIns="0" bIns="0" rtlCol="0">
            <a:spAutoFit/>
          </a:bodyPr>
          <a:lstStyle/>
          <a:p>
            <a:pPr marL="12700">
              <a:lnSpc>
                <a:spcPct val="100000"/>
              </a:lnSpc>
              <a:spcBef>
                <a:spcPts val="100"/>
              </a:spcBef>
            </a:pPr>
            <a:r>
              <a:rPr dirty="0"/>
              <a:t>3.4.</a:t>
            </a:r>
            <a:r>
              <a:rPr spc="-145" dirty="0"/>
              <a:t> </a:t>
            </a:r>
            <a:r>
              <a:rPr dirty="0"/>
              <a:t>Algılama</a:t>
            </a:r>
            <a:r>
              <a:rPr spc="-25" dirty="0"/>
              <a:t> </a:t>
            </a:r>
            <a:r>
              <a:rPr spc="-10" dirty="0"/>
              <a:t>sürecini</a:t>
            </a:r>
            <a:r>
              <a:rPr spc="25" dirty="0"/>
              <a:t> </a:t>
            </a:r>
            <a:r>
              <a:rPr dirty="0"/>
              <a:t>etkileyen</a:t>
            </a:r>
            <a:r>
              <a:rPr spc="-50" dirty="0"/>
              <a:t> </a:t>
            </a:r>
            <a:r>
              <a:rPr dirty="0"/>
              <a:t>diğer</a:t>
            </a:r>
            <a:r>
              <a:rPr spc="-15" dirty="0"/>
              <a:t> </a:t>
            </a:r>
            <a:r>
              <a:rPr dirty="0"/>
              <a:t>etmenler</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12182" y="636219"/>
            <a:ext cx="2286000" cy="574675"/>
          </a:xfrm>
          <a:prstGeom prst="rect">
            <a:avLst/>
          </a:prstGeom>
        </p:spPr>
        <p:txBody>
          <a:bodyPr vert="horz" wrap="square" lIns="0" tIns="12700" rIns="0" bIns="0" rtlCol="0">
            <a:spAutoFit/>
          </a:bodyPr>
          <a:lstStyle/>
          <a:p>
            <a:pPr marL="12700">
              <a:lnSpc>
                <a:spcPct val="100000"/>
              </a:lnSpc>
              <a:spcBef>
                <a:spcPts val="100"/>
              </a:spcBef>
            </a:pPr>
            <a:r>
              <a:rPr spc="-5" dirty="0"/>
              <a:t>Duygular…</a:t>
            </a:r>
          </a:p>
        </p:txBody>
      </p:sp>
      <p:sp>
        <p:nvSpPr>
          <p:cNvPr id="3" name="object 3"/>
          <p:cNvSpPr txBox="1"/>
          <p:nvPr/>
        </p:nvSpPr>
        <p:spPr>
          <a:xfrm>
            <a:off x="917244" y="1593341"/>
            <a:ext cx="10361930" cy="1854835"/>
          </a:xfrm>
          <a:prstGeom prst="rect">
            <a:avLst/>
          </a:prstGeom>
        </p:spPr>
        <p:txBody>
          <a:bodyPr vert="horz" wrap="square" lIns="0" tIns="12700" rIns="0" bIns="0" rtlCol="0">
            <a:spAutoFit/>
          </a:bodyPr>
          <a:lstStyle/>
          <a:p>
            <a:pPr marL="241300" marR="5080" indent="-228600" algn="just">
              <a:lnSpc>
                <a:spcPct val="100000"/>
              </a:lnSpc>
              <a:spcBef>
                <a:spcPts val="100"/>
              </a:spcBef>
              <a:buFont typeface="Arial MT"/>
              <a:buChar char="•"/>
              <a:tabLst>
                <a:tab pos="241300" algn="l"/>
              </a:tabLst>
            </a:pPr>
            <a:r>
              <a:rPr sz="2400" spc="-5" dirty="0">
                <a:latin typeface="Times New Roman"/>
                <a:cs typeface="Times New Roman"/>
              </a:rPr>
              <a:t>Gündelik </a:t>
            </a:r>
            <a:r>
              <a:rPr sz="2400" spc="-10" dirty="0">
                <a:latin typeface="Times New Roman"/>
                <a:cs typeface="Times New Roman"/>
              </a:rPr>
              <a:t>hayat </a:t>
            </a:r>
            <a:r>
              <a:rPr sz="2400" dirty="0">
                <a:latin typeface="Times New Roman"/>
                <a:cs typeface="Times New Roman"/>
              </a:rPr>
              <a:t>içinde </a:t>
            </a:r>
            <a:r>
              <a:rPr sz="2400" spc="-5" dirty="0">
                <a:latin typeface="Times New Roman"/>
                <a:cs typeface="Times New Roman"/>
              </a:rPr>
              <a:t>sayısız </a:t>
            </a:r>
            <a:r>
              <a:rPr sz="2400" spc="-15" dirty="0">
                <a:latin typeface="Times New Roman"/>
                <a:cs typeface="Times New Roman"/>
              </a:rPr>
              <a:t>duygu </a:t>
            </a:r>
            <a:r>
              <a:rPr sz="2400" dirty="0">
                <a:latin typeface="Times New Roman"/>
                <a:cs typeface="Times New Roman"/>
              </a:rPr>
              <a:t>bombardımanına </a:t>
            </a:r>
            <a:r>
              <a:rPr sz="2400" spc="-5" dirty="0">
                <a:latin typeface="Times New Roman"/>
                <a:cs typeface="Times New Roman"/>
              </a:rPr>
              <a:t>maruz kalma durumu </a:t>
            </a:r>
            <a:r>
              <a:rPr sz="2400" dirty="0">
                <a:latin typeface="Times New Roman"/>
                <a:cs typeface="Times New Roman"/>
              </a:rPr>
              <a:t>ve </a:t>
            </a:r>
            <a:r>
              <a:rPr sz="2400" spc="-5" dirty="0">
                <a:latin typeface="Times New Roman"/>
                <a:cs typeface="Times New Roman"/>
              </a:rPr>
              <a:t>her </a:t>
            </a:r>
            <a:r>
              <a:rPr sz="2400" spc="-585" dirty="0">
                <a:latin typeface="Times New Roman"/>
                <a:cs typeface="Times New Roman"/>
              </a:rPr>
              <a:t> </a:t>
            </a:r>
            <a:r>
              <a:rPr sz="2400" spc="-5" dirty="0">
                <a:latin typeface="Times New Roman"/>
                <a:cs typeface="Times New Roman"/>
              </a:rPr>
              <a:t>birimizde içsel olarak farklı şiddette ve çok </a:t>
            </a:r>
            <a:r>
              <a:rPr sz="2400" dirty="0">
                <a:latin typeface="Times New Roman"/>
                <a:cs typeface="Times New Roman"/>
              </a:rPr>
              <a:t>sayıda </a:t>
            </a:r>
            <a:r>
              <a:rPr sz="2400" spc="-5" dirty="0">
                <a:latin typeface="Times New Roman"/>
                <a:cs typeface="Times New Roman"/>
              </a:rPr>
              <a:t>duygusal deneyimlerin </a:t>
            </a:r>
            <a:r>
              <a:rPr sz="2400" spc="-10" dirty="0">
                <a:latin typeface="Times New Roman"/>
                <a:cs typeface="Times New Roman"/>
              </a:rPr>
              <a:t>ortaya </a:t>
            </a:r>
            <a:r>
              <a:rPr sz="2400" spc="-5" dirty="0">
                <a:latin typeface="Times New Roman"/>
                <a:cs typeface="Times New Roman"/>
              </a:rPr>
              <a:t> çıkması…</a:t>
            </a:r>
            <a:endParaRPr sz="2400">
              <a:latin typeface="Times New Roman"/>
              <a:cs typeface="Times New Roman"/>
            </a:endParaRPr>
          </a:p>
          <a:p>
            <a:pPr>
              <a:lnSpc>
                <a:spcPct val="100000"/>
              </a:lnSpc>
              <a:spcBef>
                <a:spcPts val="5"/>
              </a:spcBef>
              <a:buFont typeface="Arial MT"/>
              <a:buChar char="•"/>
            </a:pPr>
            <a:endParaRPr sz="2500">
              <a:latin typeface="Times New Roman"/>
              <a:cs typeface="Times New Roman"/>
            </a:endParaRPr>
          </a:p>
          <a:p>
            <a:pPr marL="241300" indent="-228600">
              <a:lnSpc>
                <a:spcPct val="100000"/>
              </a:lnSpc>
              <a:spcBef>
                <a:spcPts val="5"/>
              </a:spcBef>
              <a:buFont typeface="Arial MT"/>
              <a:buChar char="•"/>
              <a:tabLst>
                <a:tab pos="241300" algn="l"/>
              </a:tabLst>
            </a:pPr>
            <a:r>
              <a:rPr sz="2400" spc="-5" dirty="0">
                <a:latin typeface="Times New Roman"/>
                <a:cs typeface="Times New Roman"/>
              </a:rPr>
              <a:t>Bazıları</a:t>
            </a:r>
            <a:r>
              <a:rPr sz="2400" dirty="0">
                <a:latin typeface="Times New Roman"/>
                <a:cs typeface="Times New Roman"/>
              </a:rPr>
              <a:t> bilinçli</a:t>
            </a:r>
            <a:r>
              <a:rPr sz="2400" spc="-45" dirty="0">
                <a:latin typeface="Times New Roman"/>
                <a:cs typeface="Times New Roman"/>
              </a:rPr>
              <a:t> </a:t>
            </a:r>
            <a:r>
              <a:rPr sz="2400" spc="-5" dirty="0">
                <a:latin typeface="Times New Roman"/>
                <a:cs typeface="Times New Roman"/>
              </a:rPr>
              <a:t>bazıları</a:t>
            </a:r>
            <a:r>
              <a:rPr sz="2400" spc="-30" dirty="0">
                <a:latin typeface="Times New Roman"/>
                <a:cs typeface="Times New Roman"/>
              </a:rPr>
              <a:t> </a:t>
            </a:r>
            <a:r>
              <a:rPr sz="2400" dirty="0">
                <a:latin typeface="Times New Roman"/>
                <a:cs typeface="Times New Roman"/>
              </a:rPr>
              <a:t>bilinçsiz…</a:t>
            </a:r>
            <a:endParaRPr sz="2400">
              <a:latin typeface="Times New Roman"/>
              <a:cs typeface="Times New Roman"/>
            </a:endParaRPr>
          </a:p>
        </p:txBody>
      </p:sp>
      <p:pic>
        <p:nvPicPr>
          <p:cNvPr id="4" name="Resim 3"/>
          <p:cNvPicPr>
            <a:picLocks noChangeAspect="1"/>
          </p:cNvPicPr>
          <p:nvPr/>
        </p:nvPicPr>
        <p:blipFill>
          <a:blip r:embed="rId2"/>
          <a:stretch>
            <a:fillRect/>
          </a:stretch>
        </p:blipFill>
        <p:spPr>
          <a:xfrm>
            <a:off x="3657600" y="3657600"/>
            <a:ext cx="5410200" cy="3044139"/>
          </a:xfrm>
          <a:prstGeom prst="rect">
            <a:avLst/>
          </a:prstGeom>
        </p:spPr>
      </p:pic>
    </p:spTree>
    <p:extLst>
      <p:ext uri="{BB962C8B-B14F-4D97-AF65-F5344CB8AC3E}">
        <p14:creationId xmlns:p14="http://schemas.microsoft.com/office/powerpoint/2010/main" val="39449935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244" y="725881"/>
            <a:ext cx="5972175" cy="574675"/>
          </a:xfrm>
          <a:prstGeom prst="rect">
            <a:avLst/>
          </a:prstGeom>
        </p:spPr>
        <p:txBody>
          <a:bodyPr vert="horz" wrap="square" lIns="0" tIns="12700" rIns="0" bIns="0" rtlCol="0">
            <a:spAutoFit/>
          </a:bodyPr>
          <a:lstStyle/>
          <a:p>
            <a:pPr marL="12700">
              <a:lnSpc>
                <a:spcPct val="100000"/>
              </a:lnSpc>
              <a:spcBef>
                <a:spcPts val="100"/>
              </a:spcBef>
            </a:pPr>
            <a:r>
              <a:rPr i="0" spc="-5" dirty="0">
                <a:latin typeface="Times New Roman"/>
                <a:cs typeface="Times New Roman"/>
              </a:rPr>
              <a:t>1. Duygu</a:t>
            </a:r>
            <a:r>
              <a:rPr i="0" spc="10" dirty="0">
                <a:latin typeface="Times New Roman"/>
                <a:cs typeface="Times New Roman"/>
              </a:rPr>
              <a:t> </a:t>
            </a:r>
            <a:r>
              <a:rPr i="0" spc="-5" dirty="0">
                <a:latin typeface="Times New Roman"/>
                <a:cs typeface="Times New Roman"/>
              </a:rPr>
              <a:t>nasıl tanımlanabilir?</a:t>
            </a:r>
          </a:p>
        </p:txBody>
      </p:sp>
      <p:sp>
        <p:nvSpPr>
          <p:cNvPr id="3" name="object 3"/>
          <p:cNvSpPr txBox="1"/>
          <p:nvPr/>
        </p:nvSpPr>
        <p:spPr>
          <a:xfrm>
            <a:off x="917244" y="1607565"/>
            <a:ext cx="10362565" cy="1505540"/>
          </a:xfrm>
          <a:prstGeom prst="rect">
            <a:avLst/>
          </a:prstGeom>
        </p:spPr>
        <p:txBody>
          <a:bodyPr vert="horz" wrap="square" lIns="0" tIns="12700" rIns="0" bIns="0" rtlCol="0">
            <a:spAutoFit/>
          </a:bodyPr>
          <a:lstStyle/>
          <a:p>
            <a:pPr marL="241300" marR="5080" indent="-228600">
              <a:lnSpc>
                <a:spcPct val="100000"/>
              </a:lnSpc>
              <a:buFont typeface="Arial MT"/>
              <a:buChar char="•"/>
              <a:tabLst>
                <a:tab pos="241300" algn="l"/>
                <a:tab pos="1292860" algn="l"/>
                <a:tab pos="2201545" algn="l"/>
                <a:tab pos="2862580" algn="l"/>
                <a:tab pos="3579495" algn="l"/>
                <a:tab pos="4899660" algn="l"/>
                <a:tab pos="5920740" algn="l"/>
                <a:tab pos="6280785" algn="l"/>
                <a:tab pos="7804784" algn="l"/>
                <a:tab pos="9350375" algn="l"/>
              </a:tabLst>
            </a:pPr>
            <a:r>
              <a:rPr sz="2400" spc="-10" dirty="0" smtClean="0">
                <a:latin typeface="Times New Roman"/>
                <a:cs typeface="Times New Roman"/>
              </a:rPr>
              <a:t>“</a:t>
            </a:r>
            <a:r>
              <a:rPr sz="2400" spc="-20" dirty="0">
                <a:latin typeface="Times New Roman"/>
                <a:cs typeface="Times New Roman"/>
              </a:rPr>
              <a:t>B</a:t>
            </a:r>
            <a:r>
              <a:rPr sz="2400" spc="-10" dirty="0">
                <a:latin typeface="Times New Roman"/>
                <a:cs typeface="Times New Roman"/>
              </a:rPr>
              <a:t>e</a:t>
            </a:r>
            <a:r>
              <a:rPr sz="2400" dirty="0">
                <a:latin typeface="Times New Roman"/>
                <a:cs typeface="Times New Roman"/>
              </a:rPr>
              <a:t>l</a:t>
            </a:r>
            <a:r>
              <a:rPr sz="2400" spc="5" dirty="0">
                <a:latin typeface="Times New Roman"/>
                <a:cs typeface="Times New Roman"/>
              </a:rPr>
              <a:t>i</a:t>
            </a:r>
            <a:r>
              <a:rPr sz="2400" dirty="0">
                <a:latin typeface="Times New Roman"/>
                <a:cs typeface="Times New Roman"/>
              </a:rPr>
              <a:t>rli	n</a:t>
            </a:r>
            <a:r>
              <a:rPr sz="2400" spc="-10" dirty="0">
                <a:latin typeface="Times New Roman"/>
                <a:cs typeface="Times New Roman"/>
              </a:rPr>
              <a:t>e</a:t>
            </a:r>
            <a:r>
              <a:rPr sz="2400" spc="-5" dirty="0">
                <a:latin typeface="Times New Roman"/>
                <a:cs typeface="Times New Roman"/>
              </a:rPr>
              <a:t>sn</a:t>
            </a:r>
            <a:r>
              <a:rPr sz="2400" spc="-15" dirty="0">
                <a:latin typeface="Times New Roman"/>
                <a:cs typeface="Times New Roman"/>
              </a:rPr>
              <a:t>e</a:t>
            </a:r>
            <a:r>
              <a:rPr sz="2400" dirty="0">
                <a:latin typeface="Times New Roman"/>
                <a:cs typeface="Times New Roman"/>
              </a:rPr>
              <a:t>,	ol</a:t>
            </a:r>
            <a:r>
              <a:rPr sz="2400" spc="15" dirty="0">
                <a:latin typeface="Times New Roman"/>
                <a:cs typeface="Times New Roman"/>
              </a:rPr>
              <a:t>a</a:t>
            </a:r>
            <a:r>
              <a:rPr sz="2400" dirty="0">
                <a:latin typeface="Times New Roman"/>
                <a:cs typeface="Times New Roman"/>
              </a:rPr>
              <a:t>y	v</a:t>
            </a:r>
            <a:r>
              <a:rPr sz="2400" spc="35" dirty="0">
                <a:latin typeface="Times New Roman"/>
                <a:cs typeface="Times New Roman"/>
              </a:rPr>
              <a:t>e</a:t>
            </a:r>
            <a:r>
              <a:rPr sz="2400" spc="-25" dirty="0">
                <a:latin typeface="Times New Roman"/>
                <a:cs typeface="Times New Roman"/>
              </a:rPr>
              <a:t>y</a:t>
            </a:r>
            <a:r>
              <a:rPr sz="2400" dirty="0">
                <a:latin typeface="Times New Roman"/>
                <a:cs typeface="Times New Roman"/>
              </a:rPr>
              <a:t>a	bir</a:t>
            </a:r>
            <a:r>
              <a:rPr sz="2400" spc="5" dirty="0">
                <a:latin typeface="Times New Roman"/>
                <a:cs typeface="Times New Roman"/>
              </a:rPr>
              <a:t>e</a:t>
            </a:r>
            <a:r>
              <a:rPr sz="2400" spc="-50" dirty="0">
                <a:latin typeface="Times New Roman"/>
                <a:cs typeface="Times New Roman"/>
              </a:rPr>
              <a:t>y</a:t>
            </a:r>
            <a:r>
              <a:rPr sz="2400" dirty="0">
                <a:latin typeface="Times New Roman"/>
                <a:cs typeface="Times New Roman"/>
              </a:rPr>
              <a:t>le</a:t>
            </a:r>
            <a:r>
              <a:rPr sz="2400" spc="-15" dirty="0">
                <a:latin typeface="Times New Roman"/>
                <a:cs typeface="Times New Roman"/>
              </a:rPr>
              <a:t>r</a:t>
            </a:r>
            <a:r>
              <a:rPr sz="2400" dirty="0">
                <a:latin typeface="Times New Roman"/>
                <a:cs typeface="Times New Roman"/>
              </a:rPr>
              <a:t>in	insanın	</a:t>
            </a:r>
            <a:r>
              <a:rPr sz="2400" spc="5" dirty="0">
                <a:latin typeface="Times New Roman"/>
                <a:cs typeface="Times New Roman"/>
              </a:rPr>
              <a:t>i</a:t>
            </a:r>
            <a:r>
              <a:rPr sz="2400" dirty="0">
                <a:latin typeface="Times New Roman"/>
                <a:cs typeface="Times New Roman"/>
              </a:rPr>
              <a:t>ç	dü</a:t>
            </a:r>
            <a:r>
              <a:rPr sz="2400" spc="20" dirty="0">
                <a:latin typeface="Times New Roman"/>
                <a:cs typeface="Times New Roman"/>
              </a:rPr>
              <a:t>n</a:t>
            </a:r>
            <a:r>
              <a:rPr sz="2400" spc="-50" dirty="0">
                <a:latin typeface="Times New Roman"/>
                <a:cs typeface="Times New Roman"/>
              </a:rPr>
              <a:t>y</a:t>
            </a:r>
            <a:r>
              <a:rPr sz="2400" spc="-10" dirty="0">
                <a:latin typeface="Times New Roman"/>
                <a:cs typeface="Times New Roman"/>
              </a:rPr>
              <a:t>a</a:t>
            </a:r>
            <a:r>
              <a:rPr sz="2400" spc="-5" dirty="0">
                <a:latin typeface="Times New Roman"/>
                <a:cs typeface="Times New Roman"/>
              </a:rPr>
              <a:t>sınd</a:t>
            </a:r>
            <a:r>
              <a:rPr sz="2400" dirty="0">
                <a:latin typeface="Times New Roman"/>
                <a:cs typeface="Times New Roman"/>
              </a:rPr>
              <a:t>a	</a:t>
            </a:r>
            <a:r>
              <a:rPr sz="2400" spc="45" dirty="0">
                <a:latin typeface="Times New Roman"/>
                <a:cs typeface="Times New Roman"/>
              </a:rPr>
              <a:t>u</a:t>
            </a:r>
            <a:r>
              <a:rPr sz="2400" spc="-50" dirty="0">
                <a:latin typeface="Times New Roman"/>
                <a:cs typeface="Times New Roman"/>
              </a:rPr>
              <a:t>y</a:t>
            </a:r>
            <a:r>
              <a:rPr sz="2400" spc="-10" dirty="0">
                <a:latin typeface="Times New Roman"/>
                <a:cs typeface="Times New Roman"/>
              </a:rPr>
              <a:t>a</a:t>
            </a:r>
            <a:r>
              <a:rPr sz="2400" dirty="0">
                <a:latin typeface="Times New Roman"/>
                <a:cs typeface="Times New Roman"/>
              </a:rPr>
              <a:t>ndırd</a:t>
            </a:r>
            <a:r>
              <a:rPr sz="2400" spc="20" dirty="0">
                <a:latin typeface="Times New Roman"/>
                <a:cs typeface="Times New Roman"/>
              </a:rPr>
              <a:t>ı</a:t>
            </a:r>
            <a:r>
              <a:rPr sz="2400" spc="-25" dirty="0">
                <a:latin typeface="Times New Roman"/>
                <a:cs typeface="Times New Roman"/>
              </a:rPr>
              <a:t>ğ</a:t>
            </a:r>
            <a:r>
              <a:rPr sz="2400" dirty="0">
                <a:latin typeface="Times New Roman"/>
                <a:cs typeface="Times New Roman"/>
              </a:rPr>
              <a:t>ı	izl</a:t>
            </a:r>
            <a:r>
              <a:rPr sz="2400" spc="-10" dirty="0">
                <a:latin typeface="Times New Roman"/>
                <a:cs typeface="Times New Roman"/>
              </a:rPr>
              <a:t>e</a:t>
            </a:r>
            <a:r>
              <a:rPr sz="2400" dirty="0">
                <a:latin typeface="Times New Roman"/>
                <a:cs typeface="Times New Roman"/>
              </a:rPr>
              <a:t>ni</a:t>
            </a:r>
            <a:r>
              <a:rPr sz="2400" spc="5" dirty="0">
                <a:latin typeface="Times New Roman"/>
                <a:cs typeface="Times New Roman"/>
              </a:rPr>
              <a:t>m</a:t>
            </a:r>
            <a:r>
              <a:rPr sz="2400" dirty="0">
                <a:latin typeface="Times New Roman"/>
                <a:cs typeface="Times New Roman"/>
              </a:rPr>
              <a:t>/  </a:t>
            </a:r>
            <a:r>
              <a:rPr sz="2400" spc="-5" dirty="0">
                <a:latin typeface="Times New Roman"/>
                <a:cs typeface="Times New Roman"/>
              </a:rPr>
              <a:t>kendine</a:t>
            </a:r>
            <a:r>
              <a:rPr sz="2400" spc="-10" dirty="0">
                <a:latin typeface="Times New Roman"/>
                <a:cs typeface="Times New Roman"/>
              </a:rPr>
              <a:t> </a:t>
            </a:r>
            <a:r>
              <a:rPr sz="2400" spc="-5" dirty="0">
                <a:latin typeface="Times New Roman"/>
                <a:cs typeface="Times New Roman"/>
              </a:rPr>
              <a:t>özgü</a:t>
            </a:r>
            <a:r>
              <a:rPr sz="2400" dirty="0">
                <a:latin typeface="Times New Roman"/>
                <a:cs typeface="Times New Roman"/>
              </a:rPr>
              <a:t> bir</a:t>
            </a:r>
            <a:r>
              <a:rPr sz="2400" spc="-5" dirty="0">
                <a:latin typeface="Times New Roman"/>
                <a:cs typeface="Times New Roman"/>
              </a:rPr>
              <a:t> ruhsal</a:t>
            </a:r>
            <a:r>
              <a:rPr sz="2400" spc="25" dirty="0">
                <a:latin typeface="Times New Roman"/>
                <a:cs typeface="Times New Roman"/>
              </a:rPr>
              <a:t> </a:t>
            </a:r>
            <a:r>
              <a:rPr sz="2400" spc="-10" dirty="0">
                <a:latin typeface="Times New Roman"/>
                <a:cs typeface="Times New Roman"/>
              </a:rPr>
              <a:t>hareket</a:t>
            </a:r>
            <a:r>
              <a:rPr sz="2400" spc="5" dirty="0">
                <a:latin typeface="Times New Roman"/>
                <a:cs typeface="Times New Roman"/>
              </a:rPr>
              <a:t> </a:t>
            </a:r>
            <a:r>
              <a:rPr sz="2400" spc="-25" dirty="0">
                <a:latin typeface="Times New Roman"/>
                <a:cs typeface="Times New Roman"/>
              </a:rPr>
              <a:t>veya</a:t>
            </a:r>
            <a:r>
              <a:rPr sz="2400" spc="90" dirty="0">
                <a:latin typeface="Times New Roman"/>
                <a:cs typeface="Times New Roman"/>
              </a:rPr>
              <a:t> </a:t>
            </a:r>
            <a:r>
              <a:rPr sz="2400" spc="-5" dirty="0">
                <a:latin typeface="Times New Roman"/>
                <a:cs typeface="Times New Roman"/>
              </a:rPr>
              <a:t>hareketlilik”</a:t>
            </a:r>
            <a:r>
              <a:rPr sz="2400" spc="-35" dirty="0">
                <a:latin typeface="Times New Roman"/>
                <a:cs typeface="Times New Roman"/>
              </a:rPr>
              <a:t> </a:t>
            </a:r>
            <a:r>
              <a:rPr sz="2400" spc="-5" dirty="0">
                <a:latin typeface="Times New Roman"/>
                <a:cs typeface="Times New Roman"/>
              </a:rPr>
              <a:t>(TDK)</a:t>
            </a:r>
            <a:endParaRPr sz="2400" dirty="0">
              <a:latin typeface="Times New Roman"/>
              <a:cs typeface="Times New Roman"/>
            </a:endParaRPr>
          </a:p>
          <a:p>
            <a:pPr>
              <a:lnSpc>
                <a:spcPct val="100000"/>
              </a:lnSpc>
              <a:spcBef>
                <a:spcPts val="10"/>
              </a:spcBef>
              <a:buFont typeface="Arial MT"/>
              <a:buChar char="•"/>
            </a:pPr>
            <a:endParaRPr sz="2500" dirty="0">
              <a:latin typeface="Times New Roman"/>
              <a:cs typeface="Times New Roman"/>
            </a:endParaRPr>
          </a:p>
          <a:p>
            <a:pPr marL="241300" indent="-228600">
              <a:lnSpc>
                <a:spcPct val="100000"/>
              </a:lnSpc>
              <a:buFont typeface="Arial MT"/>
              <a:buChar char="•"/>
              <a:tabLst>
                <a:tab pos="241300" algn="l"/>
              </a:tabLst>
            </a:pPr>
            <a:r>
              <a:rPr sz="2400" spc="-10" dirty="0">
                <a:latin typeface="Times New Roman"/>
                <a:cs typeface="Times New Roman"/>
              </a:rPr>
              <a:t>Bir</a:t>
            </a:r>
            <a:r>
              <a:rPr sz="2400" spc="25" dirty="0">
                <a:latin typeface="Times New Roman"/>
                <a:cs typeface="Times New Roman"/>
              </a:rPr>
              <a:t> </a:t>
            </a:r>
            <a:r>
              <a:rPr sz="2400" spc="-5" dirty="0">
                <a:latin typeface="Times New Roman"/>
                <a:cs typeface="Times New Roman"/>
              </a:rPr>
              <a:t>nesne</a:t>
            </a:r>
            <a:r>
              <a:rPr sz="2400" dirty="0">
                <a:latin typeface="Times New Roman"/>
                <a:cs typeface="Times New Roman"/>
              </a:rPr>
              <a:t> </a:t>
            </a:r>
            <a:r>
              <a:rPr sz="2400" spc="-40" dirty="0">
                <a:latin typeface="Times New Roman"/>
                <a:cs typeface="Times New Roman"/>
              </a:rPr>
              <a:t>ya</a:t>
            </a:r>
            <a:r>
              <a:rPr sz="2400" spc="70" dirty="0">
                <a:latin typeface="Times New Roman"/>
                <a:cs typeface="Times New Roman"/>
              </a:rPr>
              <a:t> </a:t>
            </a:r>
            <a:r>
              <a:rPr sz="2400" spc="-5" dirty="0">
                <a:latin typeface="Times New Roman"/>
                <a:cs typeface="Times New Roman"/>
              </a:rPr>
              <a:t>da</a:t>
            </a:r>
            <a:r>
              <a:rPr sz="2400" spc="25" dirty="0">
                <a:latin typeface="Times New Roman"/>
                <a:cs typeface="Times New Roman"/>
              </a:rPr>
              <a:t> </a:t>
            </a:r>
            <a:r>
              <a:rPr sz="2400" spc="-5" dirty="0">
                <a:latin typeface="Times New Roman"/>
                <a:cs typeface="Times New Roman"/>
              </a:rPr>
              <a:t>duruma</a:t>
            </a:r>
            <a:r>
              <a:rPr sz="2400" dirty="0">
                <a:latin typeface="Times New Roman"/>
                <a:cs typeface="Times New Roman"/>
              </a:rPr>
              <a:t> </a:t>
            </a:r>
            <a:r>
              <a:rPr sz="2400" spc="-15" dirty="0">
                <a:latin typeface="Times New Roman"/>
                <a:cs typeface="Times New Roman"/>
              </a:rPr>
              <a:t>yaklaşma</a:t>
            </a:r>
            <a:r>
              <a:rPr sz="2400" spc="75" dirty="0">
                <a:latin typeface="Times New Roman"/>
                <a:cs typeface="Times New Roman"/>
              </a:rPr>
              <a:t> </a:t>
            </a:r>
            <a:r>
              <a:rPr sz="2400" spc="-40" dirty="0">
                <a:latin typeface="Times New Roman"/>
                <a:cs typeface="Times New Roman"/>
              </a:rPr>
              <a:t>ya</a:t>
            </a:r>
            <a:r>
              <a:rPr sz="2400" spc="70" dirty="0">
                <a:latin typeface="Times New Roman"/>
                <a:cs typeface="Times New Roman"/>
              </a:rPr>
              <a:t> </a:t>
            </a:r>
            <a:r>
              <a:rPr sz="2400" spc="-5" dirty="0">
                <a:latin typeface="Times New Roman"/>
                <a:cs typeface="Times New Roman"/>
              </a:rPr>
              <a:t>da</a:t>
            </a:r>
            <a:r>
              <a:rPr sz="2400" spc="20" dirty="0">
                <a:latin typeface="Times New Roman"/>
                <a:cs typeface="Times New Roman"/>
              </a:rPr>
              <a:t> </a:t>
            </a:r>
            <a:r>
              <a:rPr sz="2400" spc="-5" dirty="0">
                <a:latin typeface="Times New Roman"/>
                <a:cs typeface="Times New Roman"/>
              </a:rPr>
              <a:t>kaçınmamızı</a:t>
            </a:r>
            <a:r>
              <a:rPr sz="2400" spc="-30" dirty="0">
                <a:latin typeface="Times New Roman"/>
                <a:cs typeface="Times New Roman"/>
              </a:rPr>
              <a:t> </a:t>
            </a:r>
            <a:r>
              <a:rPr sz="2400" spc="-20" dirty="0">
                <a:latin typeface="Times New Roman"/>
                <a:cs typeface="Times New Roman"/>
              </a:rPr>
              <a:t>sağlayan</a:t>
            </a:r>
            <a:r>
              <a:rPr sz="2400" spc="105" dirty="0">
                <a:latin typeface="Times New Roman"/>
                <a:cs typeface="Times New Roman"/>
              </a:rPr>
              <a:t> </a:t>
            </a:r>
            <a:r>
              <a:rPr sz="2400" spc="-5" dirty="0">
                <a:latin typeface="Times New Roman"/>
                <a:cs typeface="Times New Roman"/>
              </a:rPr>
              <a:t>belirli</a:t>
            </a:r>
            <a:r>
              <a:rPr sz="2400" dirty="0">
                <a:latin typeface="Times New Roman"/>
                <a:cs typeface="Times New Roman"/>
              </a:rPr>
              <a:t> bir</a:t>
            </a:r>
            <a:r>
              <a:rPr sz="2400" spc="5" dirty="0">
                <a:latin typeface="Times New Roman"/>
                <a:cs typeface="Times New Roman"/>
              </a:rPr>
              <a:t> </a:t>
            </a:r>
            <a:r>
              <a:rPr sz="2400" spc="-5" dirty="0">
                <a:latin typeface="Times New Roman"/>
                <a:cs typeface="Times New Roman"/>
              </a:rPr>
              <a:t>eğilim</a:t>
            </a:r>
            <a:endParaRPr sz="2400" dirty="0">
              <a:latin typeface="Times New Roman"/>
              <a:cs typeface="Times New Roman"/>
            </a:endParaRPr>
          </a:p>
        </p:txBody>
      </p:sp>
    </p:spTree>
    <p:extLst>
      <p:ext uri="{BB962C8B-B14F-4D97-AF65-F5344CB8AC3E}">
        <p14:creationId xmlns:p14="http://schemas.microsoft.com/office/powerpoint/2010/main" val="29603132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244" y="663321"/>
            <a:ext cx="6640195" cy="574040"/>
          </a:xfrm>
          <a:prstGeom prst="rect">
            <a:avLst/>
          </a:prstGeom>
        </p:spPr>
        <p:txBody>
          <a:bodyPr vert="horz" wrap="square" lIns="0" tIns="12700" rIns="0" bIns="0" rtlCol="0">
            <a:spAutoFit/>
          </a:bodyPr>
          <a:lstStyle/>
          <a:p>
            <a:pPr marL="12700">
              <a:lnSpc>
                <a:spcPct val="100000"/>
              </a:lnSpc>
              <a:spcBef>
                <a:spcPts val="100"/>
              </a:spcBef>
            </a:pPr>
            <a:r>
              <a:rPr i="0" spc="-5" dirty="0" err="1" smtClean="0">
                <a:latin typeface="Times New Roman"/>
                <a:cs typeface="Times New Roman"/>
              </a:rPr>
              <a:t>Duygular</a:t>
            </a:r>
            <a:r>
              <a:rPr i="0" spc="-60" dirty="0" smtClean="0">
                <a:latin typeface="Times New Roman"/>
                <a:cs typeface="Times New Roman"/>
              </a:rPr>
              <a:t> </a:t>
            </a:r>
            <a:r>
              <a:rPr i="0" spc="-5" dirty="0">
                <a:latin typeface="Times New Roman"/>
                <a:cs typeface="Times New Roman"/>
              </a:rPr>
              <a:t>sınıflandırılabilir</a:t>
            </a:r>
            <a:r>
              <a:rPr i="0" spc="-70" dirty="0">
                <a:latin typeface="Times New Roman"/>
                <a:cs typeface="Times New Roman"/>
              </a:rPr>
              <a:t> </a:t>
            </a:r>
            <a:r>
              <a:rPr i="0" dirty="0">
                <a:latin typeface="Times New Roman"/>
                <a:cs typeface="Times New Roman"/>
              </a:rPr>
              <a:t>mi?</a:t>
            </a:r>
          </a:p>
        </p:txBody>
      </p:sp>
      <p:sp>
        <p:nvSpPr>
          <p:cNvPr id="3" name="object 3"/>
          <p:cNvSpPr txBox="1"/>
          <p:nvPr/>
        </p:nvSpPr>
        <p:spPr>
          <a:xfrm>
            <a:off x="917244" y="1602104"/>
            <a:ext cx="4022725" cy="4478655"/>
          </a:xfrm>
          <a:prstGeom prst="rect">
            <a:avLst/>
          </a:prstGeom>
        </p:spPr>
        <p:txBody>
          <a:bodyPr vert="horz" wrap="square" lIns="0" tIns="12700" rIns="0" bIns="0" rtlCol="0">
            <a:spAutoFit/>
          </a:bodyPr>
          <a:lstStyle/>
          <a:p>
            <a:pPr marL="12700" algn="just">
              <a:lnSpc>
                <a:spcPct val="100000"/>
              </a:lnSpc>
              <a:spcBef>
                <a:spcPts val="100"/>
              </a:spcBef>
            </a:pPr>
            <a:r>
              <a:rPr sz="2400" b="1" i="1" spc="-5" dirty="0">
                <a:solidFill>
                  <a:srgbClr val="4471C4"/>
                </a:solidFill>
                <a:latin typeface="Times New Roman"/>
                <a:cs typeface="Times New Roman"/>
              </a:rPr>
              <a:t>Robert</a:t>
            </a:r>
            <a:r>
              <a:rPr sz="2400" b="1" i="1" spc="-25" dirty="0">
                <a:solidFill>
                  <a:srgbClr val="4471C4"/>
                </a:solidFill>
                <a:latin typeface="Times New Roman"/>
                <a:cs typeface="Times New Roman"/>
              </a:rPr>
              <a:t> </a:t>
            </a:r>
            <a:r>
              <a:rPr sz="2400" b="1" i="1" dirty="0">
                <a:solidFill>
                  <a:srgbClr val="4471C4"/>
                </a:solidFill>
                <a:latin typeface="Times New Roman"/>
                <a:cs typeface="Times New Roman"/>
              </a:rPr>
              <a:t>Plutchik</a:t>
            </a:r>
            <a:endParaRPr sz="2400">
              <a:latin typeface="Times New Roman"/>
              <a:cs typeface="Times New Roman"/>
            </a:endParaRPr>
          </a:p>
          <a:p>
            <a:pPr marL="241300" marR="5080" indent="-228600" algn="just">
              <a:lnSpc>
                <a:spcPct val="100000"/>
              </a:lnSpc>
              <a:spcBef>
                <a:spcPts val="5"/>
              </a:spcBef>
              <a:buFont typeface="Arial MT"/>
              <a:buChar char="•"/>
              <a:tabLst>
                <a:tab pos="241300" algn="l"/>
              </a:tabLst>
            </a:pPr>
            <a:r>
              <a:rPr sz="2200" u="sng" spc="5" dirty="0">
                <a:uFill>
                  <a:solidFill>
                    <a:srgbClr val="000000"/>
                  </a:solidFill>
                </a:uFill>
                <a:latin typeface="Times New Roman"/>
                <a:cs typeface="Times New Roman"/>
              </a:rPr>
              <a:t>8</a:t>
            </a:r>
            <a:r>
              <a:rPr sz="2200" u="sng" spc="10" dirty="0">
                <a:uFill>
                  <a:solidFill>
                    <a:srgbClr val="000000"/>
                  </a:solidFill>
                </a:uFill>
                <a:latin typeface="Times New Roman"/>
                <a:cs typeface="Times New Roman"/>
              </a:rPr>
              <a:t> </a:t>
            </a:r>
            <a:r>
              <a:rPr sz="2200" u="sng" spc="-5" dirty="0">
                <a:uFill>
                  <a:solidFill>
                    <a:srgbClr val="000000"/>
                  </a:solidFill>
                </a:uFill>
                <a:latin typeface="Times New Roman"/>
                <a:cs typeface="Times New Roman"/>
              </a:rPr>
              <a:t>temel</a:t>
            </a:r>
            <a:r>
              <a:rPr sz="2200" u="sng" dirty="0">
                <a:uFill>
                  <a:solidFill>
                    <a:srgbClr val="000000"/>
                  </a:solidFill>
                </a:uFill>
                <a:latin typeface="Times New Roman"/>
                <a:cs typeface="Times New Roman"/>
              </a:rPr>
              <a:t> </a:t>
            </a:r>
            <a:r>
              <a:rPr sz="2200" u="sng" spc="-5" dirty="0">
                <a:uFill>
                  <a:solidFill>
                    <a:srgbClr val="000000"/>
                  </a:solidFill>
                </a:uFill>
                <a:latin typeface="Times New Roman"/>
                <a:cs typeface="Times New Roman"/>
              </a:rPr>
              <a:t>duygu:</a:t>
            </a:r>
            <a:r>
              <a:rPr sz="2200" dirty="0">
                <a:latin typeface="Times New Roman"/>
                <a:cs typeface="Times New Roman"/>
              </a:rPr>
              <a:t> Korku,</a:t>
            </a:r>
            <a:r>
              <a:rPr sz="2200" spc="5" dirty="0">
                <a:latin typeface="Times New Roman"/>
                <a:cs typeface="Times New Roman"/>
              </a:rPr>
              <a:t> </a:t>
            </a:r>
            <a:r>
              <a:rPr sz="2200" dirty="0">
                <a:latin typeface="Times New Roman"/>
                <a:cs typeface="Times New Roman"/>
              </a:rPr>
              <a:t>hayret, </a:t>
            </a:r>
            <a:r>
              <a:rPr sz="2200" spc="5" dirty="0">
                <a:latin typeface="Times New Roman"/>
                <a:cs typeface="Times New Roman"/>
              </a:rPr>
              <a:t> </a:t>
            </a:r>
            <a:r>
              <a:rPr sz="2200" dirty="0">
                <a:latin typeface="Times New Roman"/>
                <a:cs typeface="Times New Roman"/>
              </a:rPr>
              <a:t>üzüntü,</a:t>
            </a:r>
            <a:r>
              <a:rPr sz="2200" spc="5" dirty="0">
                <a:latin typeface="Times New Roman"/>
                <a:cs typeface="Times New Roman"/>
              </a:rPr>
              <a:t> </a:t>
            </a:r>
            <a:r>
              <a:rPr sz="2200" spc="-5" dirty="0">
                <a:latin typeface="Times New Roman"/>
                <a:cs typeface="Times New Roman"/>
              </a:rPr>
              <a:t>tiksinti,</a:t>
            </a:r>
            <a:r>
              <a:rPr sz="2200" dirty="0">
                <a:latin typeface="Times New Roman"/>
                <a:cs typeface="Times New Roman"/>
              </a:rPr>
              <a:t> </a:t>
            </a:r>
            <a:r>
              <a:rPr sz="2200" spc="-10" dirty="0">
                <a:latin typeface="Times New Roman"/>
                <a:cs typeface="Times New Roman"/>
              </a:rPr>
              <a:t>öfke,</a:t>
            </a:r>
            <a:r>
              <a:rPr sz="2200" spc="-5" dirty="0">
                <a:latin typeface="Times New Roman"/>
                <a:cs typeface="Times New Roman"/>
              </a:rPr>
              <a:t> umut, </a:t>
            </a:r>
            <a:r>
              <a:rPr sz="2200" spc="-535" dirty="0">
                <a:latin typeface="Times New Roman"/>
                <a:cs typeface="Times New Roman"/>
              </a:rPr>
              <a:t> </a:t>
            </a:r>
            <a:r>
              <a:rPr sz="2200" dirty="0">
                <a:latin typeface="Times New Roman"/>
                <a:cs typeface="Times New Roman"/>
              </a:rPr>
              <a:t>sevinç</a:t>
            </a:r>
            <a:r>
              <a:rPr sz="2200" spc="-20" dirty="0">
                <a:latin typeface="Times New Roman"/>
                <a:cs typeface="Times New Roman"/>
              </a:rPr>
              <a:t> </a:t>
            </a:r>
            <a:r>
              <a:rPr sz="2200" spc="-15" dirty="0">
                <a:latin typeface="Times New Roman"/>
                <a:cs typeface="Times New Roman"/>
              </a:rPr>
              <a:t>ve</a:t>
            </a:r>
            <a:r>
              <a:rPr sz="2200" spc="-5" dirty="0">
                <a:latin typeface="Times New Roman"/>
                <a:cs typeface="Times New Roman"/>
              </a:rPr>
              <a:t> kabul</a:t>
            </a:r>
            <a:r>
              <a:rPr sz="2200" spc="10" dirty="0">
                <a:latin typeface="Times New Roman"/>
                <a:cs typeface="Times New Roman"/>
              </a:rPr>
              <a:t> </a:t>
            </a:r>
            <a:r>
              <a:rPr sz="2200" dirty="0">
                <a:latin typeface="Times New Roman"/>
                <a:cs typeface="Times New Roman"/>
              </a:rPr>
              <a:t>edilme</a:t>
            </a:r>
            <a:endParaRPr sz="2200">
              <a:latin typeface="Times New Roman"/>
              <a:cs typeface="Times New Roman"/>
            </a:endParaRPr>
          </a:p>
          <a:p>
            <a:pPr marL="241300" indent="-228600" algn="just">
              <a:lnSpc>
                <a:spcPct val="100000"/>
              </a:lnSpc>
              <a:spcBef>
                <a:spcPts val="5"/>
              </a:spcBef>
              <a:buFont typeface="Arial MT"/>
              <a:buChar char="•"/>
              <a:tabLst>
                <a:tab pos="241300" algn="l"/>
              </a:tabLst>
            </a:pPr>
            <a:r>
              <a:rPr sz="2200" spc="-10" dirty="0">
                <a:latin typeface="Times New Roman"/>
                <a:cs typeface="Times New Roman"/>
              </a:rPr>
              <a:t>Duygu</a:t>
            </a:r>
            <a:r>
              <a:rPr sz="2200" spc="-5" dirty="0">
                <a:latin typeface="Times New Roman"/>
                <a:cs typeface="Times New Roman"/>
              </a:rPr>
              <a:t> </a:t>
            </a:r>
            <a:r>
              <a:rPr sz="2200" dirty="0">
                <a:latin typeface="Times New Roman"/>
                <a:cs typeface="Times New Roman"/>
              </a:rPr>
              <a:t>çarkıfeleği</a:t>
            </a:r>
            <a:endParaRPr sz="2200">
              <a:latin typeface="Times New Roman"/>
              <a:cs typeface="Times New Roman"/>
            </a:endParaRPr>
          </a:p>
          <a:p>
            <a:pPr>
              <a:lnSpc>
                <a:spcPct val="100000"/>
              </a:lnSpc>
              <a:buFont typeface="Arial MT"/>
              <a:buChar char="•"/>
            </a:pPr>
            <a:endParaRPr sz="2500">
              <a:latin typeface="Times New Roman"/>
              <a:cs typeface="Times New Roman"/>
            </a:endParaRPr>
          </a:p>
          <a:p>
            <a:pPr marL="12700" algn="just">
              <a:lnSpc>
                <a:spcPct val="100000"/>
              </a:lnSpc>
            </a:pPr>
            <a:r>
              <a:rPr sz="2400" b="1" i="1" spc="-5" dirty="0">
                <a:solidFill>
                  <a:srgbClr val="4471C4"/>
                </a:solidFill>
                <a:latin typeface="Times New Roman"/>
                <a:cs typeface="Times New Roman"/>
              </a:rPr>
              <a:t>Silvan</a:t>
            </a:r>
            <a:r>
              <a:rPr sz="2400" b="1" i="1" spc="-30" dirty="0">
                <a:solidFill>
                  <a:srgbClr val="4471C4"/>
                </a:solidFill>
                <a:latin typeface="Times New Roman"/>
                <a:cs typeface="Times New Roman"/>
              </a:rPr>
              <a:t> Tomkins</a:t>
            </a:r>
            <a:endParaRPr sz="2400">
              <a:latin typeface="Times New Roman"/>
              <a:cs typeface="Times New Roman"/>
            </a:endParaRPr>
          </a:p>
          <a:p>
            <a:pPr marL="241300" marR="8890" indent="-228600" algn="just">
              <a:lnSpc>
                <a:spcPct val="100000"/>
              </a:lnSpc>
              <a:spcBef>
                <a:spcPts val="10"/>
              </a:spcBef>
              <a:buFont typeface="Arial MT"/>
              <a:buChar char="•"/>
              <a:tabLst>
                <a:tab pos="241300" algn="l"/>
              </a:tabLst>
            </a:pPr>
            <a:r>
              <a:rPr sz="2200" u="sng" spc="5" dirty="0">
                <a:uFill>
                  <a:solidFill>
                    <a:srgbClr val="000000"/>
                  </a:solidFill>
                </a:uFill>
                <a:latin typeface="Times New Roman"/>
                <a:cs typeface="Times New Roman"/>
              </a:rPr>
              <a:t>9</a:t>
            </a:r>
            <a:r>
              <a:rPr sz="2200" u="sng" spc="10" dirty="0">
                <a:uFill>
                  <a:solidFill>
                    <a:srgbClr val="000000"/>
                  </a:solidFill>
                </a:uFill>
                <a:latin typeface="Times New Roman"/>
                <a:cs typeface="Times New Roman"/>
              </a:rPr>
              <a:t> </a:t>
            </a:r>
            <a:r>
              <a:rPr sz="2200" u="sng" spc="-5" dirty="0">
                <a:uFill>
                  <a:solidFill>
                    <a:srgbClr val="000000"/>
                  </a:solidFill>
                </a:uFill>
                <a:latin typeface="Times New Roman"/>
                <a:cs typeface="Times New Roman"/>
              </a:rPr>
              <a:t>temel</a:t>
            </a:r>
            <a:r>
              <a:rPr sz="2200" u="sng" dirty="0">
                <a:uFill>
                  <a:solidFill>
                    <a:srgbClr val="000000"/>
                  </a:solidFill>
                </a:uFill>
                <a:latin typeface="Times New Roman"/>
                <a:cs typeface="Times New Roman"/>
              </a:rPr>
              <a:t> </a:t>
            </a:r>
            <a:r>
              <a:rPr sz="2200" u="sng" spc="-10" dirty="0">
                <a:uFill>
                  <a:solidFill>
                    <a:srgbClr val="000000"/>
                  </a:solidFill>
                </a:uFill>
                <a:latin typeface="Times New Roman"/>
                <a:cs typeface="Times New Roman"/>
              </a:rPr>
              <a:t>duygu:</a:t>
            </a:r>
            <a:r>
              <a:rPr sz="2200" spc="-5" dirty="0">
                <a:latin typeface="Times New Roman"/>
                <a:cs typeface="Times New Roman"/>
              </a:rPr>
              <a:t> </a:t>
            </a:r>
            <a:r>
              <a:rPr sz="2200" dirty="0">
                <a:latin typeface="Times New Roman"/>
                <a:cs typeface="Times New Roman"/>
              </a:rPr>
              <a:t>Sevinç,</a:t>
            </a:r>
            <a:r>
              <a:rPr sz="2200" spc="5" dirty="0">
                <a:latin typeface="Times New Roman"/>
                <a:cs typeface="Times New Roman"/>
              </a:rPr>
              <a:t> </a:t>
            </a:r>
            <a:r>
              <a:rPr sz="2200" dirty="0">
                <a:latin typeface="Times New Roman"/>
                <a:cs typeface="Times New Roman"/>
              </a:rPr>
              <a:t>ilgi, </a:t>
            </a:r>
            <a:r>
              <a:rPr sz="2200" spc="5" dirty="0">
                <a:latin typeface="Times New Roman"/>
                <a:cs typeface="Times New Roman"/>
              </a:rPr>
              <a:t> </a:t>
            </a:r>
            <a:r>
              <a:rPr sz="2200" spc="-5" dirty="0">
                <a:latin typeface="Times New Roman"/>
                <a:cs typeface="Times New Roman"/>
              </a:rPr>
              <a:t>şaşkınlık,</a:t>
            </a:r>
            <a:r>
              <a:rPr sz="2200" dirty="0">
                <a:latin typeface="Times New Roman"/>
                <a:cs typeface="Times New Roman"/>
              </a:rPr>
              <a:t> </a:t>
            </a:r>
            <a:r>
              <a:rPr sz="2200" spc="-5" dirty="0">
                <a:latin typeface="Times New Roman"/>
                <a:cs typeface="Times New Roman"/>
              </a:rPr>
              <a:t>ıstırap,</a:t>
            </a:r>
            <a:r>
              <a:rPr sz="2200" dirty="0">
                <a:latin typeface="Times New Roman"/>
                <a:cs typeface="Times New Roman"/>
              </a:rPr>
              <a:t> </a:t>
            </a:r>
            <a:r>
              <a:rPr sz="2200" spc="-5" dirty="0">
                <a:latin typeface="Times New Roman"/>
                <a:cs typeface="Times New Roman"/>
              </a:rPr>
              <a:t>korku,</a:t>
            </a:r>
            <a:r>
              <a:rPr sz="2200" dirty="0">
                <a:latin typeface="Times New Roman"/>
                <a:cs typeface="Times New Roman"/>
              </a:rPr>
              <a:t> </a:t>
            </a:r>
            <a:r>
              <a:rPr sz="2200" spc="-5" dirty="0">
                <a:latin typeface="Times New Roman"/>
                <a:cs typeface="Times New Roman"/>
              </a:rPr>
              <a:t>öfke, </a:t>
            </a:r>
            <a:r>
              <a:rPr sz="2200" spc="-535" dirty="0">
                <a:latin typeface="Times New Roman"/>
                <a:cs typeface="Times New Roman"/>
              </a:rPr>
              <a:t> </a:t>
            </a:r>
            <a:r>
              <a:rPr sz="2200" dirty="0">
                <a:latin typeface="Times New Roman"/>
                <a:cs typeface="Times New Roman"/>
              </a:rPr>
              <a:t>utanç, küçük </a:t>
            </a:r>
            <a:r>
              <a:rPr sz="2200" spc="-5" dirty="0">
                <a:latin typeface="Times New Roman"/>
                <a:cs typeface="Times New Roman"/>
              </a:rPr>
              <a:t>görme, iğrenme </a:t>
            </a:r>
            <a:r>
              <a:rPr sz="2200" spc="-30" dirty="0">
                <a:latin typeface="Times New Roman"/>
                <a:cs typeface="Times New Roman"/>
              </a:rPr>
              <a:t>ve </a:t>
            </a:r>
            <a:r>
              <a:rPr sz="2200" spc="-25" dirty="0">
                <a:latin typeface="Times New Roman"/>
                <a:cs typeface="Times New Roman"/>
              </a:rPr>
              <a:t> </a:t>
            </a:r>
            <a:r>
              <a:rPr sz="2200" spc="5" dirty="0">
                <a:latin typeface="Times New Roman"/>
                <a:cs typeface="Times New Roman"/>
              </a:rPr>
              <a:t>nefret</a:t>
            </a:r>
            <a:endParaRPr sz="2200">
              <a:latin typeface="Times New Roman"/>
              <a:cs typeface="Times New Roman"/>
            </a:endParaRPr>
          </a:p>
          <a:p>
            <a:pPr marL="241300" indent="-228600" algn="just">
              <a:lnSpc>
                <a:spcPct val="100000"/>
              </a:lnSpc>
              <a:spcBef>
                <a:spcPts val="5"/>
              </a:spcBef>
              <a:buFont typeface="Arial MT"/>
              <a:buChar char="•"/>
              <a:tabLst>
                <a:tab pos="241300" algn="l"/>
              </a:tabLst>
            </a:pPr>
            <a:r>
              <a:rPr sz="2200" dirty="0">
                <a:latin typeface="Times New Roman"/>
                <a:cs typeface="Times New Roman"/>
              </a:rPr>
              <a:t>Her  </a:t>
            </a:r>
            <a:r>
              <a:rPr sz="2200" spc="125" dirty="0">
                <a:latin typeface="Times New Roman"/>
                <a:cs typeface="Times New Roman"/>
              </a:rPr>
              <a:t> </a:t>
            </a:r>
            <a:r>
              <a:rPr sz="2200" dirty="0">
                <a:latin typeface="Times New Roman"/>
                <a:cs typeface="Times New Roman"/>
              </a:rPr>
              <a:t>birini  </a:t>
            </a:r>
            <a:r>
              <a:rPr sz="2200" spc="120" dirty="0">
                <a:latin typeface="Times New Roman"/>
                <a:cs typeface="Times New Roman"/>
              </a:rPr>
              <a:t> </a:t>
            </a:r>
            <a:r>
              <a:rPr sz="2200" spc="-5" dirty="0">
                <a:latin typeface="Times New Roman"/>
                <a:cs typeface="Times New Roman"/>
              </a:rPr>
              <a:t>ortaya</a:t>
            </a:r>
            <a:r>
              <a:rPr sz="2200" spc="1220" dirty="0">
                <a:latin typeface="Times New Roman"/>
                <a:cs typeface="Times New Roman"/>
              </a:rPr>
              <a:t> </a:t>
            </a:r>
            <a:r>
              <a:rPr sz="2200" spc="-5" dirty="0">
                <a:latin typeface="Times New Roman"/>
                <a:cs typeface="Times New Roman"/>
              </a:rPr>
              <a:t>çıkaran</a:t>
            </a:r>
            <a:r>
              <a:rPr sz="2200" spc="1225" dirty="0">
                <a:latin typeface="Times New Roman"/>
                <a:cs typeface="Times New Roman"/>
              </a:rPr>
              <a:t> </a:t>
            </a:r>
            <a:r>
              <a:rPr sz="2200" spc="5" dirty="0">
                <a:latin typeface="Times New Roman"/>
                <a:cs typeface="Times New Roman"/>
              </a:rPr>
              <a:t>bir</a:t>
            </a:r>
            <a:endParaRPr sz="2200">
              <a:latin typeface="Times New Roman"/>
              <a:cs typeface="Times New Roman"/>
            </a:endParaRPr>
          </a:p>
          <a:p>
            <a:pPr marL="241300" algn="just">
              <a:lnSpc>
                <a:spcPct val="100000"/>
              </a:lnSpc>
            </a:pPr>
            <a:r>
              <a:rPr sz="2200" dirty="0">
                <a:latin typeface="Times New Roman"/>
                <a:cs typeface="Times New Roman"/>
              </a:rPr>
              <a:t>uyaranı</a:t>
            </a:r>
            <a:r>
              <a:rPr sz="2200" spc="-20" dirty="0">
                <a:latin typeface="Times New Roman"/>
                <a:cs typeface="Times New Roman"/>
              </a:rPr>
              <a:t> </a:t>
            </a:r>
            <a:r>
              <a:rPr sz="2200" spc="-10" dirty="0">
                <a:latin typeface="Times New Roman"/>
                <a:cs typeface="Times New Roman"/>
              </a:rPr>
              <a:t>ve</a:t>
            </a:r>
            <a:r>
              <a:rPr sz="2200" spc="-5" dirty="0">
                <a:latin typeface="Times New Roman"/>
                <a:cs typeface="Times New Roman"/>
              </a:rPr>
              <a:t> yaşamsal</a:t>
            </a:r>
            <a:r>
              <a:rPr sz="2200" dirty="0">
                <a:latin typeface="Times New Roman"/>
                <a:cs typeface="Times New Roman"/>
              </a:rPr>
              <a:t> işlevi</a:t>
            </a:r>
            <a:r>
              <a:rPr sz="2200" spc="-45" dirty="0">
                <a:latin typeface="Times New Roman"/>
                <a:cs typeface="Times New Roman"/>
              </a:rPr>
              <a:t> </a:t>
            </a:r>
            <a:r>
              <a:rPr sz="2200" dirty="0">
                <a:latin typeface="Times New Roman"/>
                <a:cs typeface="Times New Roman"/>
              </a:rPr>
              <a:t>var…</a:t>
            </a:r>
            <a:endParaRPr sz="2200">
              <a:latin typeface="Times New Roman"/>
              <a:cs typeface="Times New Roman"/>
            </a:endParaRPr>
          </a:p>
        </p:txBody>
      </p:sp>
      <p:pic>
        <p:nvPicPr>
          <p:cNvPr id="4" name="object 4"/>
          <p:cNvPicPr/>
          <p:nvPr/>
        </p:nvPicPr>
        <p:blipFill>
          <a:blip r:embed="rId2" cstate="print"/>
          <a:stretch>
            <a:fillRect/>
          </a:stretch>
        </p:blipFill>
        <p:spPr>
          <a:xfrm>
            <a:off x="7345680" y="1956816"/>
            <a:ext cx="4006341" cy="3104133"/>
          </a:xfrm>
          <a:prstGeom prst="rect">
            <a:avLst/>
          </a:prstGeom>
        </p:spPr>
      </p:pic>
      <p:pic>
        <p:nvPicPr>
          <p:cNvPr id="5" name="object 5"/>
          <p:cNvPicPr/>
          <p:nvPr/>
        </p:nvPicPr>
        <p:blipFill>
          <a:blip r:embed="rId3" cstate="print"/>
          <a:stretch>
            <a:fillRect/>
          </a:stretch>
        </p:blipFill>
        <p:spPr>
          <a:xfrm>
            <a:off x="5391911" y="4063034"/>
            <a:ext cx="1357630" cy="1732533"/>
          </a:xfrm>
          <a:prstGeom prst="rect">
            <a:avLst/>
          </a:prstGeom>
        </p:spPr>
      </p:pic>
      <p:pic>
        <p:nvPicPr>
          <p:cNvPr id="6" name="object 6"/>
          <p:cNvPicPr/>
          <p:nvPr/>
        </p:nvPicPr>
        <p:blipFill>
          <a:blip r:embed="rId4" cstate="print"/>
          <a:stretch>
            <a:fillRect/>
          </a:stretch>
        </p:blipFill>
        <p:spPr>
          <a:xfrm>
            <a:off x="5401055" y="1956816"/>
            <a:ext cx="1226616" cy="1580134"/>
          </a:xfrm>
          <a:prstGeom prst="rect">
            <a:avLst/>
          </a:prstGeom>
        </p:spPr>
      </p:pic>
    </p:spTree>
    <p:extLst>
      <p:ext uri="{BB962C8B-B14F-4D97-AF65-F5344CB8AC3E}">
        <p14:creationId xmlns:p14="http://schemas.microsoft.com/office/powerpoint/2010/main" val="22439134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40791" y="1755089"/>
            <a:ext cx="11047730" cy="3100849"/>
          </a:xfrm>
          <a:prstGeom prst="rect">
            <a:avLst/>
          </a:prstGeom>
        </p:spPr>
        <p:txBody>
          <a:bodyPr vert="horz" wrap="square" lIns="0" tIns="12700" rIns="0" bIns="0" rtlCol="0">
            <a:spAutoFit/>
          </a:bodyPr>
          <a:lstStyle/>
          <a:p>
            <a:pPr marL="342900" indent="-342900">
              <a:spcBef>
                <a:spcPct val="0"/>
              </a:spcBef>
              <a:buClr>
                <a:srgbClr val="7ED13A"/>
              </a:buClr>
              <a:buSzPct val="85000"/>
              <a:buFont typeface="Arial" panose="020B0604020202020204" pitchFamily="34" charset="0"/>
              <a:buChar char="•"/>
            </a:pPr>
            <a:r>
              <a:rPr lang="tr-TR" altLang="tr-TR" sz="2400" spc="-10" dirty="0">
                <a:latin typeface="Times New Roman"/>
                <a:cs typeface="Times New Roman"/>
              </a:rPr>
              <a:t>V</a:t>
            </a:r>
            <a:r>
              <a:rPr lang="tr-TR" altLang="tr-TR" sz="2400" spc="-10" dirty="0" smtClean="0">
                <a:latin typeface="Times New Roman"/>
                <a:cs typeface="Times New Roman"/>
              </a:rPr>
              <a:t>ücudumuzun </a:t>
            </a:r>
            <a:r>
              <a:rPr lang="tr-TR" altLang="tr-TR" sz="2400" spc="-10" dirty="0">
                <a:latin typeface="Times New Roman"/>
                <a:cs typeface="Times New Roman"/>
              </a:rPr>
              <a:t>ve beynimizin sürekli </a:t>
            </a:r>
            <a:r>
              <a:rPr lang="tr-TR" altLang="tr-TR" sz="2400" spc="-10" dirty="0" smtClean="0">
                <a:latin typeface="Times New Roman"/>
                <a:cs typeface="Times New Roman"/>
              </a:rPr>
              <a:t>olarak </a:t>
            </a:r>
            <a:r>
              <a:rPr lang="tr-TR" altLang="tr-TR" sz="2400" spc="-10" dirty="0">
                <a:latin typeface="Times New Roman"/>
                <a:cs typeface="Times New Roman"/>
              </a:rPr>
              <a:t>etrafında bulunan uyarıcıları (görüntü, </a:t>
            </a:r>
            <a:r>
              <a:rPr lang="tr-TR" altLang="tr-TR" sz="2400" spc="-10" dirty="0" err="1">
                <a:latin typeface="Times New Roman"/>
                <a:cs typeface="Times New Roman"/>
              </a:rPr>
              <a:t>ses..gibi</a:t>
            </a:r>
            <a:r>
              <a:rPr lang="tr-TR" altLang="tr-TR" sz="2400" spc="-10" dirty="0">
                <a:latin typeface="Times New Roman"/>
                <a:cs typeface="Times New Roman"/>
              </a:rPr>
              <a:t>) </a:t>
            </a:r>
            <a:r>
              <a:rPr lang="tr-TR" altLang="tr-TR" sz="2400" spc="-10" dirty="0" smtClean="0">
                <a:latin typeface="Times New Roman"/>
                <a:cs typeface="Times New Roman"/>
              </a:rPr>
              <a:t>nasıl anlamlandırdığı sorusu?</a:t>
            </a:r>
            <a:endParaRPr lang="tr-TR" sz="2400" spc="-20" dirty="0">
              <a:latin typeface="Times New Roman"/>
              <a:cs typeface="Times New Roman"/>
            </a:endParaRPr>
          </a:p>
          <a:p>
            <a:pPr marL="241300" indent="-228600">
              <a:lnSpc>
                <a:spcPct val="100000"/>
              </a:lnSpc>
              <a:spcBef>
                <a:spcPts val="100"/>
              </a:spcBef>
              <a:buFont typeface="Arial MT"/>
              <a:buChar char="•"/>
              <a:tabLst>
                <a:tab pos="241300" algn="l"/>
              </a:tabLst>
            </a:pPr>
            <a:endParaRPr lang="tr-TR" sz="2400" spc="-20" dirty="0" smtClean="0">
              <a:latin typeface="Times New Roman"/>
              <a:cs typeface="Times New Roman"/>
            </a:endParaRPr>
          </a:p>
          <a:p>
            <a:pPr marL="241300" indent="-228600">
              <a:lnSpc>
                <a:spcPct val="100000"/>
              </a:lnSpc>
              <a:spcBef>
                <a:spcPts val="100"/>
              </a:spcBef>
              <a:buFont typeface="Arial MT"/>
              <a:buChar char="•"/>
              <a:tabLst>
                <a:tab pos="241300" algn="l"/>
              </a:tabLst>
            </a:pPr>
            <a:r>
              <a:rPr sz="2400" spc="-20" dirty="0" smtClean="0">
                <a:latin typeface="Times New Roman"/>
                <a:cs typeface="Times New Roman"/>
              </a:rPr>
              <a:t>‘</a:t>
            </a:r>
            <a:r>
              <a:rPr sz="2400" spc="-20" dirty="0">
                <a:latin typeface="Times New Roman"/>
                <a:cs typeface="Times New Roman"/>
              </a:rPr>
              <a:t>Uyaranlar,</a:t>
            </a:r>
            <a:r>
              <a:rPr sz="2400" spc="100" dirty="0">
                <a:latin typeface="Times New Roman"/>
                <a:cs typeface="Times New Roman"/>
              </a:rPr>
              <a:t> </a:t>
            </a:r>
            <a:r>
              <a:rPr sz="2400" spc="-5" dirty="0">
                <a:latin typeface="Times New Roman"/>
                <a:cs typeface="Times New Roman"/>
              </a:rPr>
              <a:t>beş</a:t>
            </a:r>
            <a:r>
              <a:rPr sz="2400" spc="5" dirty="0">
                <a:latin typeface="Times New Roman"/>
                <a:cs typeface="Times New Roman"/>
              </a:rPr>
              <a:t> </a:t>
            </a:r>
            <a:r>
              <a:rPr sz="2400" spc="-10" dirty="0">
                <a:latin typeface="Times New Roman"/>
                <a:cs typeface="Times New Roman"/>
              </a:rPr>
              <a:t>duyumuz</a:t>
            </a:r>
            <a:r>
              <a:rPr sz="2400" spc="70" dirty="0">
                <a:latin typeface="Times New Roman"/>
                <a:cs typeface="Times New Roman"/>
              </a:rPr>
              <a:t> </a:t>
            </a:r>
            <a:r>
              <a:rPr sz="2400" spc="-5" dirty="0">
                <a:latin typeface="Times New Roman"/>
                <a:cs typeface="Times New Roman"/>
              </a:rPr>
              <a:t>tarafından</a:t>
            </a:r>
            <a:r>
              <a:rPr sz="2400" spc="25" dirty="0">
                <a:latin typeface="Times New Roman"/>
                <a:cs typeface="Times New Roman"/>
              </a:rPr>
              <a:t> </a:t>
            </a:r>
            <a:r>
              <a:rPr sz="2400" spc="-15" dirty="0">
                <a:latin typeface="Times New Roman"/>
                <a:cs typeface="Times New Roman"/>
              </a:rPr>
              <a:t>algılanır,</a:t>
            </a:r>
            <a:r>
              <a:rPr sz="2400" spc="5" dirty="0">
                <a:latin typeface="Times New Roman"/>
                <a:cs typeface="Times New Roman"/>
              </a:rPr>
              <a:t> </a:t>
            </a:r>
            <a:r>
              <a:rPr sz="2400" spc="-5" dirty="0">
                <a:latin typeface="Times New Roman"/>
                <a:cs typeface="Times New Roman"/>
              </a:rPr>
              <a:t>sonra</a:t>
            </a:r>
            <a:r>
              <a:rPr sz="2400" spc="25" dirty="0">
                <a:latin typeface="Times New Roman"/>
                <a:cs typeface="Times New Roman"/>
              </a:rPr>
              <a:t> </a:t>
            </a:r>
            <a:r>
              <a:rPr sz="2400" spc="-5" dirty="0">
                <a:latin typeface="Times New Roman"/>
                <a:cs typeface="Times New Roman"/>
              </a:rPr>
              <a:t>bunlara</a:t>
            </a:r>
            <a:r>
              <a:rPr sz="2400" spc="-10" dirty="0">
                <a:latin typeface="Times New Roman"/>
                <a:cs typeface="Times New Roman"/>
              </a:rPr>
              <a:t> göre</a:t>
            </a:r>
            <a:r>
              <a:rPr sz="2400" spc="30" dirty="0">
                <a:latin typeface="Times New Roman"/>
                <a:cs typeface="Times New Roman"/>
              </a:rPr>
              <a:t> </a:t>
            </a:r>
            <a:r>
              <a:rPr sz="2400" dirty="0">
                <a:latin typeface="Times New Roman"/>
                <a:cs typeface="Times New Roman"/>
              </a:rPr>
              <a:t>düşünür </a:t>
            </a:r>
            <a:r>
              <a:rPr sz="2400" spc="-5" dirty="0">
                <a:latin typeface="Times New Roman"/>
                <a:cs typeface="Times New Roman"/>
              </a:rPr>
              <a:t>ve</a:t>
            </a:r>
            <a:r>
              <a:rPr sz="2400" spc="-10" dirty="0">
                <a:latin typeface="Times New Roman"/>
                <a:cs typeface="Times New Roman"/>
              </a:rPr>
              <a:t> </a:t>
            </a:r>
            <a:r>
              <a:rPr sz="2400" spc="-5" dirty="0">
                <a:latin typeface="Times New Roman"/>
                <a:cs typeface="Times New Roman"/>
              </a:rPr>
              <a:t>davranırız.’</a:t>
            </a:r>
            <a:endParaRPr sz="2400" dirty="0">
              <a:latin typeface="Times New Roman"/>
              <a:cs typeface="Times New Roman"/>
            </a:endParaRPr>
          </a:p>
          <a:p>
            <a:pPr>
              <a:lnSpc>
                <a:spcPct val="100000"/>
              </a:lnSpc>
              <a:spcBef>
                <a:spcPts val="10"/>
              </a:spcBef>
              <a:buFont typeface="Arial MT"/>
              <a:buChar char="•"/>
            </a:pPr>
            <a:endParaRPr sz="3000" dirty="0">
              <a:latin typeface="Times New Roman"/>
              <a:cs typeface="Times New Roman"/>
            </a:endParaRPr>
          </a:p>
          <a:p>
            <a:pPr marL="241300" indent="-228600">
              <a:lnSpc>
                <a:spcPct val="100000"/>
              </a:lnSpc>
              <a:buFont typeface="Arial MT"/>
              <a:buChar char="•"/>
              <a:tabLst>
                <a:tab pos="241300" algn="l"/>
              </a:tabLst>
            </a:pPr>
            <a:r>
              <a:rPr sz="2400" spc="-5" dirty="0">
                <a:latin typeface="Times New Roman"/>
                <a:cs typeface="Times New Roman"/>
              </a:rPr>
              <a:t>Süreç bu</a:t>
            </a:r>
            <a:r>
              <a:rPr sz="2400" spc="-15" dirty="0">
                <a:latin typeface="Times New Roman"/>
                <a:cs typeface="Times New Roman"/>
              </a:rPr>
              <a:t> </a:t>
            </a:r>
            <a:r>
              <a:rPr sz="2400" spc="-5" dirty="0">
                <a:latin typeface="Times New Roman"/>
                <a:cs typeface="Times New Roman"/>
              </a:rPr>
              <a:t>kadar</a:t>
            </a:r>
            <a:r>
              <a:rPr sz="2400" spc="-20" dirty="0">
                <a:latin typeface="Times New Roman"/>
                <a:cs typeface="Times New Roman"/>
              </a:rPr>
              <a:t> </a:t>
            </a:r>
            <a:r>
              <a:rPr sz="2400" spc="-5" dirty="0">
                <a:latin typeface="Times New Roman"/>
                <a:cs typeface="Times New Roman"/>
              </a:rPr>
              <a:t>basit</a:t>
            </a:r>
            <a:r>
              <a:rPr sz="2400" dirty="0">
                <a:latin typeface="Times New Roman"/>
                <a:cs typeface="Times New Roman"/>
              </a:rPr>
              <a:t> midir?</a:t>
            </a:r>
          </a:p>
          <a:p>
            <a:pPr marL="698500" lvl="1" indent="-229235">
              <a:lnSpc>
                <a:spcPct val="100000"/>
              </a:lnSpc>
              <a:spcBef>
                <a:spcPts val="300"/>
              </a:spcBef>
              <a:buFont typeface="Arial MT"/>
              <a:buChar char="•"/>
              <a:tabLst>
                <a:tab pos="698500" algn="l"/>
                <a:tab pos="699135" algn="l"/>
              </a:tabLst>
            </a:pPr>
            <a:r>
              <a:rPr sz="2200" dirty="0">
                <a:latin typeface="Times New Roman"/>
                <a:cs typeface="Times New Roman"/>
              </a:rPr>
              <a:t>Beş</a:t>
            </a:r>
            <a:r>
              <a:rPr sz="2200" spc="-50" dirty="0">
                <a:latin typeface="Times New Roman"/>
                <a:cs typeface="Times New Roman"/>
              </a:rPr>
              <a:t> </a:t>
            </a:r>
            <a:r>
              <a:rPr sz="2200" spc="-5" dirty="0">
                <a:latin typeface="Times New Roman"/>
                <a:cs typeface="Times New Roman"/>
              </a:rPr>
              <a:t>duyu?</a:t>
            </a:r>
            <a:endParaRPr sz="2200" dirty="0">
              <a:latin typeface="Times New Roman"/>
              <a:cs typeface="Times New Roman"/>
            </a:endParaRPr>
          </a:p>
          <a:p>
            <a:pPr marL="698500" lvl="1" indent="-229235">
              <a:lnSpc>
                <a:spcPct val="100000"/>
              </a:lnSpc>
              <a:spcBef>
                <a:spcPts val="260"/>
              </a:spcBef>
              <a:buFont typeface="Arial MT"/>
              <a:buChar char="•"/>
              <a:tabLst>
                <a:tab pos="698500" algn="l"/>
                <a:tab pos="699135" algn="l"/>
              </a:tabLst>
            </a:pPr>
            <a:r>
              <a:rPr sz="2200" spc="-10" dirty="0">
                <a:latin typeface="Times New Roman"/>
                <a:cs typeface="Times New Roman"/>
              </a:rPr>
              <a:t>D</a:t>
            </a:r>
            <a:r>
              <a:rPr sz="2200" spc="5" dirty="0">
                <a:latin typeface="Times New Roman"/>
                <a:cs typeface="Times New Roman"/>
              </a:rPr>
              <a:t>u</a:t>
            </a:r>
            <a:r>
              <a:rPr sz="2200" spc="-25" dirty="0">
                <a:latin typeface="Times New Roman"/>
                <a:cs typeface="Times New Roman"/>
              </a:rPr>
              <a:t>y</a:t>
            </a:r>
            <a:r>
              <a:rPr sz="2200" spc="5" dirty="0">
                <a:latin typeface="Times New Roman"/>
                <a:cs typeface="Times New Roman"/>
              </a:rPr>
              <a:t>um</a:t>
            </a:r>
            <a:r>
              <a:rPr sz="2200" spc="10" dirty="0">
                <a:latin typeface="Times New Roman"/>
                <a:cs typeface="Times New Roman"/>
              </a:rPr>
              <a:t> </a:t>
            </a:r>
            <a:r>
              <a:rPr sz="2200" spc="5" dirty="0">
                <a:latin typeface="Times New Roman"/>
                <a:cs typeface="Times New Roman"/>
              </a:rPr>
              <a:t>=</a:t>
            </a:r>
            <a:r>
              <a:rPr sz="2200" spc="-145" dirty="0">
                <a:latin typeface="Times New Roman"/>
                <a:cs typeface="Times New Roman"/>
              </a:rPr>
              <a:t> </a:t>
            </a:r>
            <a:r>
              <a:rPr sz="2200" spc="-10" dirty="0">
                <a:latin typeface="Times New Roman"/>
                <a:cs typeface="Times New Roman"/>
              </a:rPr>
              <a:t>A</a:t>
            </a:r>
            <a:r>
              <a:rPr sz="2200" spc="5" dirty="0">
                <a:latin typeface="Times New Roman"/>
                <a:cs typeface="Times New Roman"/>
              </a:rPr>
              <a:t>l</a:t>
            </a:r>
            <a:r>
              <a:rPr sz="2200" spc="-20" dirty="0">
                <a:latin typeface="Times New Roman"/>
                <a:cs typeface="Times New Roman"/>
              </a:rPr>
              <a:t>g</a:t>
            </a:r>
            <a:r>
              <a:rPr sz="2200" spc="5" dirty="0">
                <a:latin typeface="Times New Roman"/>
                <a:cs typeface="Times New Roman"/>
              </a:rPr>
              <a:t>ı</a:t>
            </a:r>
            <a:r>
              <a:rPr sz="2200" dirty="0">
                <a:latin typeface="Times New Roman"/>
                <a:cs typeface="Times New Roman"/>
              </a:rPr>
              <a:t>?</a:t>
            </a:r>
          </a:p>
        </p:txBody>
      </p:sp>
      <p:sp>
        <p:nvSpPr>
          <p:cNvPr id="3" name="object 3"/>
          <p:cNvSpPr txBox="1">
            <a:spLocks noGrp="1"/>
          </p:cNvSpPr>
          <p:nvPr>
            <p:ph type="title"/>
          </p:nvPr>
        </p:nvSpPr>
        <p:spPr>
          <a:xfrm>
            <a:off x="1228750" y="349707"/>
            <a:ext cx="10582250" cy="566822"/>
          </a:xfrm>
          <a:prstGeom prst="rect">
            <a:avLst/>
          </a:prstGeom>
        </p:spPr>
        <p:txBody>
          <a:bodyPr vert="horz" wrap="square" lIns="0" tIns="12700" rIns="0" bIns="0" rtlCol="0">
            <a:spAutoFit/>
          </a:bodyPr>
          <a:lstStyle/>
          <a:p>
            <a:pPr marL="2841625" marR="5080" indent="-2829560">
              <a:lnSpc>
                <a:spcPct val="100000"/>
              </a:lnSpc>
              <a:spcBef>
                <a:spcPts val="100"/>
              </a:spcBef>
            </a:pPr>
            <a:r>
              <a:rPr lang="tr-TR" altLang="tr-TR" spc="-5" dirty="0"/>
              <a:t>D</a:t>
            </a:r>
            <a:r>
              <a:rPr lang="tr-TR" altLang="tr-TR" spc="-5" dirty="0" smtClean="0"/>
              <a:t>ış </a:t>
            </a:r>
            <a:r>
              <a:rPr lang="tr-TR" altLang="tr-TR" spc="-5" dirty="0"/>
              <a:t>dünyadan gelen  ham verileri </a:t>
            </a:r>
            <a:r>
              <a:rPr lang="tr-TR" altLang="tr-TR" spc="-5" dirty="0" smtClean="0"/>
              <a:t>nasıl yorumlarız?</a:t>
            </a:r>
            <a:endParaRPr spc="-5"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244" y="725881"/>
            <a:ext cx="4842510" cy="574675"/>
          </a:xfrm>
          <a:prstGeom prst="rect">
            <a:avLst/>
          </a:prstGeom>
        </p:spPr>
        <p:txBody>
          <a:bodyPr vert="horz" wrap="square" lIns="0" tIns="12700" rIns="0" bIns="0" rtlCol="0">
            <a:spAutoFit/>
          </a:bodyPr>
          <a:lstStyle/>
          <a:p>
            <a:pPr marL="12700">
              <a:lnSpc>
                <a:spcPct val="100000"/>
              </a:lnSpc>
              <a:spcBef>
                <a:spcPts val="100"/>
              </a:spcBef>
            </a:pPr>
            <a:r>
              <a:rPr i="0" spc="-5" dirty="0">
                <a:latin typeface="Times New Roman"/>
                <a:cs typeface="Times New Roman"/>
              </a:rPr>
              <a:t>2.</a:t>
            </a:r>
            <a:r>
              <a:rPr i="0" spc="-25" dirty="0">
                <a:latin typeface="Times New Roman"/>
                <a:cs typeface="Times New Roman"/>
              </a:rPr>
              <a:t> </a:t>
            </a:r>
            <a:r>
              <a:rPr i="0" spc="-5" dirty="0">
                <a:latin typeface="Times New Roman"/>
                <a:cs typeface="Times New Roman"/>
              </a:rPr>
              <a:t>Duyguların</a:t>
            </a:r>
            <a:r>
              <a:rPr i="0" spc="-25" dirty="0">
                <a:latin typeface="Times New Roman"/>
                <a:cs typeface="Times New Roman"/>
              </a:rPr>
              <a:t> </a:t>
            </a:r>
            <a:r>
              <a:rPr i="0" dirty="0">
                <a:latin typeface="Times New Roman"/>
                <a:cs typeface="Times New Roman"/>
              </a:rPr>
              <a:t>bileşenleri</a:t>
            </a:r>
          </a:p>
        </p:txBody>
      </p:sp>
      <p:sp>
        <p:nvSpPr>
          <p:cNvPr id="3" name="object 3"/>
          <p:cNvSpPr txBox="1">
            <a:spLocks noGrp="1"/>
          </p:cNvSpPr>
          <p:nvPr>
            <p:ph type="body" idx="1"/>
          </p:nvPr>
        </p:nvSpPr>
        <p:spPr>
          <a:xfrm>
            <a:off x="912825" y="1715515"/>
            <a:ext cx="10366349" cy="2228815"/>
          </a:xfrm>
          <a:prstGeom prst="rect">
            <a:avLst/>
          </a:prstGeom>
        </p:spPr>
        <p:txBody>
          <a:bodyPr vert="horz" wrap="square" lIns="0" tIns="12700" rIns="0" bIns="0" rtlCol="0">
            <a:spAutoFit/>
          </a:bodyPr>
          <a:lstStyle/>
          <a:p>
            <a:pPr marL="245110" marR="5080" indent="-228600">
              <a:lnSpc>
                <a:spcPct val="100000"/>
              </a:lnSpc>
              <a:spcBef>
                <a:spcPts val="100"/>
              </a:spcBef>
              <a:buFont typeface="Arial MT"/>
              <a:buChar char="•"/>
              <a:tabLst>
                <a:tab pos="245745" algn="l"/>
              </a:tabLst>
            </a:pPr>
            <a:r>
              <a:rPr sz="2000" spc="-10" dirty="0"/>
              <a:t>‘Bir</a:t>
            </a:r>
            <a:r>
              <a:rPr sz="2000" spc="235" dirty="0"/>
              <a:t> </a:t>
            </a:r>
            <a:r>
              <a:rPr sz="2000" dirty="0"/>
              <a:t>duygu</a:t>
            </a:r>
            <a:r>
              <a:rPr sz="2000" spc="265" dirty="0"/>
              <a:t> </a:t>
            </a:r>
            <a:r>
              <a:rPr sz="2000" spc="-5" dirty="0"/>
              <a:t>hâlinin</a:t>
            </a:r>
            <a:r>
              <a:rPr sz="2000" spc="254" dirty="0"/>
              <a:t> </a:t>
            </a:r>
            <a:r>
              <a:rPr sz="2000" spc="-5" dirty="0"/>
              <a:t>hem</a:t>
            </a:r>
            <a:r>
              <a:rPr sz="2000" spc="270" dirty="0"/>
              <a:t> </a:t>
            </a:r>
            <a:r>
              <a:rPr sz="2000" dirty="0"/>
              <a:t>bilişsel,</a:t>
            </a:r>
            <a:r>
              <a:rPr sz="2000" spc="240" dirty="0"/>
              <a:t> </a:t>
            </a:r>
            <a:r>
              <a:rPr sz="2000" spc="-5" dirty="0"/>
              <a:t>hem</a:t>
            </a:r>
            <a:r>
              <a:rPr sz="2000" spc="245" dirty="0"/>
              <a:t> </a:t>
            </a:r>
            <a:r>
              <a:rPr sz="2000" spc="-5" dirty="0"/>
              <a:t>fizyolojik</a:t>
            </a:r>
            <a:r>
              <a:rPr sz="2000" spc="254" dirty="0"/>
              <a:t> </a:t>
            </a:r>
            <a:r>
              <a:rPr sz="2000" dirty="0"/>
              <a:t>ve</a:t>
            </a:r>
            <a:r>
              <a:rPr sz="2000" spc="235" dirty="0"/>
              <a:t> </a:t>
            </a:r>
            <a:r>
              <a:rPr sz="2000" spc="-5" dirty="0"/>
              <a:t>hem</a:t>
            </a:r>
            <a:r>
              <a:rPr sz="2000" spc="250" dirty="0"/>
              <a:t> </a:t>
            </a:r>
            <a:r>
              <a:rPr sz="2000" dirty="0"/>
              <a:t>de</a:t>
            </a:r>
            <a:r>
              <a:rPr sz="2000" spc="254" dirty="0"/>
              <a:t> </a:t>
            </a:r>
            <a:r>
              <a:rPr sz="2000" spc="-5" dirty="0"/>
              <a:t>davranışsal</a:t>
            </a:r>
            <a:r>
              <a:rPr sz="2000" spc="250" dirty="0"/>
              <a:t> </a:t>
            </a:r>
            <a:r>
              <a:rPr sz="2000" spc="-5" dirty="0"/>
              <a:t>nitelikleri </a:t>
            </a:r>
            <a:r>
              <a:rPr sz="2000" spc="-585" dirty="0"/>
              <a:t> </a:t>
            </a:r>
            <a:r>
              <a:rPr sz="2000" spc="-25" dirty="0"/>
              <a:t>vardır.’</a:t>
            </a:r>
          </a:p>
          <a:p>
            <a:pPr marL="3810">
              <a:lnSpc>
                <a:spcPct val="100000"/>
              </a:lnSpc>
              <a:spcBef>
                <a:spcPts val="15"/>
              </a:spcBef>
            </a:pPr>
            <a:endParaRPr dirty="0"/>
          </a:p>
          <a:p>
            <a:pPr marL="930910">
              <a:lnSpc>
                <a:spcPct val="100000"/>
              </a:lnSpc>
            </a:pPr>
            <a:r>
              <a:rPr sz="2000" b="1" i="1" spc="-5" dirty="0"/>
              <a:t>Bilişsel:</a:t>
            </a:r>
            <a:r>
              <a:rPr sz="2000" b="1" i="1" spc="65" dirty="0"/>
              <a:t> </a:t>
            </a:r>
            <a:r>
              <a:rPr sz="2000" spc="-15" dirty="0"/>
              <a:t>Duygular,</a:t>
            </a:r>
            <a:r>
              <a:rPr sz="2000" spc="60" dirty="0"/>
              <a:t> </a:t>
            </a:r>
            <a:r>
              <a:rPr sz="2000" spc="-5" dirty="0"/>
              <a:t>durum,</a:t>
            </a:r>
            <a:r>
              <a:rPr sz="2000" spc="65" dirty="0"/>
              <a:t> </a:t>
            </a:r>
            <a:r>
              <a:rPr sz="2000" spc="-5" dirty="0"/>
              <a:t>nesne</a:t>
            </a:r>
            <a:r>
              <a:rPr sz="2000" spc="70" dirty="0"/>
              <a:t> </a:t>
            </a:r>
            <a:r>
              <a:rPr sz="2000" spc="-10" dirty="0"/>
              <a:t>ya</a:t>
            </a:r>
            <a:r>
              <a:rPr sz="2000" spc="60" dirty="0"/>
              <a:t> </a:t>
            </a:r>
            <a:r>
              <a:rPr sz="2000" dirty="0"/>
              <a:t>da</a:t>
            </a:r>
            <a:r>
              <a:rPr sz="2000" spc="40" dirty="0"/>
              <a:t> </a:t>
            </a:r>
            <a:r>
              <a:rPr sz="2000" dirty="0"/>
              <a:t>düşünce</a:t>
            </a:r>
            <a:r>
              <a:rPr sz="2000" spc="45" dirty="0"/>
              <a:t> </a:t>
            </a:r>
            <a:r>
              <a:rPr sz="2000" spc="-5" dirty="0"/>
              <a:t>gibi</a:t>
            </a:r>
            <a:r>
              <a:rPr sz="2000" spc="75" dirty="0"/>
              <a:t> </a:t>
            </a:r>
            <a:r>
              <a:rPr sz="2000" spc="-5" dirty="0"/>
              <a:t>uyaranın</a:t>
            </a:r>
            <a:r>
              <a:rPr sz="2000" spc="40" dirty="0"/>
              <a:t> </a:t>
            </a:r>
            <a:r>
              <a:rPr sz="2000" spc="-5" dirty="0"/>
              <a:t>algılanmasıyla</a:t>
            </a:r>
            <a:r>
              <a:rPr sz="2000" spc="75" dirty="0"/>
              <a:t> </a:t>
            </a:r>
            <a:r>
              <a:rPr sz="2000" spc="-10" dirty="0"/>
              <a:t>ortaya</a:t>
            </a:r>
            <a:endParaRPr sz="2000" dirty="0"/>
          </a:p>
          <a:p>
            <a:pPr marL="930910">
              <a:lnSpc>
                <a:spcPct val="100000"/>
              </a:lnSpc>
            </a:pPr>
            <a:r>
              <a:rPr sz="2000" spc="-10" dirty="0"/>
              <a:t>çıkarlar.</a:t>
            </a:r>
            <a:endParaRPr sz="2000" dirty="0"/>
          </a:p>
          <a:p>
            <a:pPr marL="930910">
              <a:lnSpc>
                <a:spcPct val="100000"/>
              </a:lnSpc>
              <a:spcBef>
                <a:spcPts val="5"/>
              </a:spcBef>
            </a:pPr>
            <a:r>
              <a:rPr sz="2000" b="1" i="1" spc="-5" dirty="0"/>
              <a:t>Fizyolojik:</a:t>
            </a:r>
            <a:r>
              <a:rPr sz="2000" b="1" i="1" spc="254" dirty="0"/>
              <a:t> </a:t>
            </a:r>
            <a:r>
              <a:rPr sz="2000" spc="-5" dirty="0"/>
              <a:t>Herhangi</a:t>
            </a:r>
            <a:r>
              <a:rPr sz="2000" spc="265" dirty="0"/>
              <a:t> </a:t>
            </a:r>
            <a:r>
              <a:rPr sz="2000" spc="-5" dirty="0"/>
              <a:t>bir</a:t>
            </a:r>
            <a:r>
              <a:rPr sz="2000" spc="260" dirty="0"/>
              <a:t> </a:t>
            </a:r>
            <a:r>
              <a:rPr sz="2000" spc="-10" dirty="0"/>
              <a:t>duygu</a:t>
            </a:r>
            <a:r>
              <a:rPr sz="2000" spc="245" dirty="0"/>
              <a:t> </a:t>
            </a:r>
            <a:r>
              <a:rPr sz="2000" dirty="0"/>
              <a:t>hâlinde,</a:t>
            </a:r>
            <a:r>
              <a:rPr sz="2000" spc="235" dirty="0"/>
              <a:t> </a:t>
            </a:r>
            <a:r>
              <a:rPr sz="2000" dirty="0"/>
              <a:t>biz</a:t>
            </a:r>
            <a:r>
              <a:rPr sz="2000" spc="229" dirty="0"/>
              <a:t> </a:t>
            </a:r>
            <a:r>
              <a:rPr sz="2000" dirty="0"/>
              <a:t>fark</a:t>
            </a:r>
            <a:r>
              <a:rPr sz="2000" spc="229" dirty="0"/>
              <a:t> </a:t>
            </a:r>
            <a:r>
              <a:rPr sz="2000" dirty="0"/>
              <a:t>etmesek</a:t>
            </a:r>
            <a:r>
              <a:rPr sz="2000" spc="240" dirty="0"/>
              <a:t> </a:t>
            </a:r>
            <a:r>
              <a:rPr sz="2000" dirty="0"/>
              <a:t>bile</a:t>
            </a:r>
            <a:r>
              <a:rPr sz="2000" spc="250" dirty="0"/>
              <a:t> </a:t>
            </a:r>
            <a:r>
              <a:rPr sz="2000" spc="-10" dirty="0"/>
              <a:t>vücudumuzda</a:t>
            </a:r>
            <a:r>
              <a:rPr sz="2000" spc="254" dirty="0"/>
              <a:t> </a:t>
            </a:r>
            <a:r>
              <a:rPr sz="2000" dirty="0"/>
              <a:t>buna</a:t>
            </a:r>
          </a:p>
          <a:p>
            <a:pPr marL="930910">
              <a:lnSpc>
                <a:spcPct val="100000"/>
              </a:lnSpc>
            </a:pPr>
            <a:r>
              <a:rPr sz="2000" spc="5" dirty="0"/>
              <a:t>eşlik</a:t>
            </a:r>
            <a:r>
              <a:rPr sz="2000" spc="-35" dirty="0"/>
              <a:t> </a:t>
            </a:r>
            <a:r>
              <a:rPr sz="2000" dirty="0"/>
              <a:t>eden</a:t>
            </a:r>
            <a:r>
              <a:rPr sz="2000" spc="-15" dirty="0"/>
              <a:t> </a:t>
            </a:r>
            <a:r>
              <a:rPr sz="2000" spc="-10" dirty="0"/>
              <a:t>veya</a:t>
            </a:r>
            <a:r>
              <a:rPr sz="2000" spc="25" dirty="0"/>
              <a:t> </a:t>
            </a:r>
            <a:r>
              <a:rPr sz="2000" dirty="0"/>
              <a:t>hazırlayan</a:t>
            </a:r>
            <a:r>
              <a:rPr sz="2000" spc="-30" dirty="0"/>
              <a:t> </a:t>
            </a:r>
            <a:r>
              <a:rPr sz="2000" spc="5" dirty="0"/>
              <a:t>bir</a:t>
            </a:r>
            <a:r>
              <a:rPr sz="2000" spc="-10" dirty="0"/>
              <a:t> </a:t>
            </a:r>
            <a:r>
              <a:rPr sz="2000" spc="-5" dirty="0"/>
              <a:t>dizi</a:t>
            </a:r>
            <a:r>
              <a:rPr sz="2000" spc="20" dirty="0"/>
              <a:t> </a:t>
            </a:r>
            <a:r>
              <a:rPr sz="2000" dirty="0"/>
              <a:t>fizyolojik</a:t>
            </a:r>
            <a:r>
              <a:rPr sz="2000" spc="-55" dirty="0"/>
              <a:t> </a:t>
            </a:r>
            <a:r>
              <a:rPr sz="2000" dirty="0"/>
              <a:t>değişim</a:t>
            </a:r>
            <a:r>
              <a:rPr sz="2000" spc="-30" dirty="0"/>
              <a:t> </a:t>
            </a:r>
            <a:r>
              <a:rPr sz="2000" spc="-15" dirty="0"/>
              <a:t>yaşanır.</a:t>
            </a:r>
            <a:endParaRPr sz="2000" dirty="0"/>
          </a:p>
          <a:p>
            <a:pPr marL="930910">
              <a:lnSpc>
                <a:spcPct val="100000"/>
              </a:lnSpc>
            </a:pPr>
            <a:r>
              <a:rPr sz="2000" b="1" i="1" dirty="0"/>
              <a:t>Davranışsal:</a:t>
            </a:r>
            <a:r>
              <a:rPr sz="2000" b="1" i="1" spc="-90" dirty="0"/>
              <a:t> </a:t>
            </a:r>
            <a:r>
              <a:rPr sz="2000" spc="-5" dirty="0"/>
              <a:t>Duygular</a:t>
            </a:r>
            <a:r>
              <a:rPr sz="2000" spc="45" dirty="0"/>
              <a:t> </a:t>
            </a:r>
            <a:r>
              <a:rPr sz="2000" dirty="0"/>
              <a:t>bizim</a:t>
            </a:r>
            <a:r>
              <a:rPr sz="2000" spc="-30" dirty="0"/>
              <a:t> </a:t>
            </a:r>
            <a:r>
              <a:rPr sz="2000" dirty="0"/>
              <a:t>bir</a:t>
            </a:r>
            <a:r>
              <a:rPr sz="2000" spc="-5" dirty="0"/>
              <a:t> </a:t>
            </a:r>
            <a:r>
              <a:rPr sz="2000" dirty="0"/>
              <a:t>hareketimiz</a:t>
            </a:r>
            <a:r>
              <a:rPr sz="2000" spc="-10" dirty="0"/>
              <a:t> ya</a:t>
            </a:r>
            <a:r>
              <a:rPr sz="2000" spc="10" dirty="0"/>
              <a:t> </a:t>
            </a:r>
            <a:r>
              <a:rPr sz="2000" dirty="0"/>
              <a:t>da</a:t>
            </a:r>
            <a:r>
              <a:rPr sz="2000" spc="10" dirty="0"/>
              <a:t> </a:t>
            </a:r>
            <a:r>
              <a:rPr sz="2000" spc="-5" dirty="0"/>
              <a:t>tepkimizle</a:t>
            </a:r>
            <a:r>
              <a:rPr sz="2000" spc="15" dirty="0"/>
              <a:t> </a:t>
            </a:r>
            <a:r>
              <a:rPr sz="2000" spc="-10" dirty="0"/>
              <a:t>sonuçlanır.</a:t>
            </a:r>
            <a:endParaRPr sz="2000" dirty="0"/>
          </a:p>
        </p:txBody>
      </p:sp>
      <p:graphicFrame>
        <p:nvGraphicFramePr>
          <p:cNvPr id="6" name="Diyagram 5"/>
          <p:cNvGraphicFramePr/>
          <p:nvPr>
            <p:extLst/>
          </p:nvPr>
        </p:nvGraphicFramePr>
        <p:xfrm>
          <a:off x="3581400" y="4572000"/>
          <a:ext cx="5729280" cy="18853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791714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244" y="725881"/>
            <a:ext cx="6723380" cy="574675"/>
          </a:xfrm>
          <a:prstGeom prst="rect">
            <a:avLst/>
          </a:prstGeom>
        </p:spPr>
        <p:txBody>
          <a:bodyPr vert="horz" wrap="square" lIns="0" tIns="12700" rIns="0" bIns="0" rtlCol="0">
            <a:spAutoFit/>
          </a:bodyPr>
          <a:lstStyle/>
          <a:p>
            <a:pPr marL="12700">
              <a:lnSpc>
                <a:spcPct val="100000"/>
              </a:lnSpc>
              <a:spcBef>
                <a:spcPts val="100"/>
              </a:spcBef>
            </a:pPr>
            <a:r>
              <a:rPr i="0" spc="-5" dirty="0">
                <a:latin typeface="Times New Roman"/>
                <a:cs typeface="Times New Roman"/>
              </a:rPr>
              <a:t>3.</a:t>
            </a:r>
            <a:r>
              <a:rPr i="0" spc="-10" dirty="0">
                <a:latin typeface="Times New Roman"/>
                <a:cs typeface="Times New Roman"/>
              </a:rPr>
              <a:t> </a:t>
            </a:r>
            <a:r>
              <a:rPr i="0" spc="-5" dirty="0">
                <a:latin typeface="Times New Roman"/>
                <a:cs typeface="Times New Roman"/>
              </a:rPr>
              <a:t>Duyguların</a:t>
            </a:r>
            <a:r>
              <a:rPr i="0" spc="-10" dirty="0">
                <a:latin typeface="Times New Roman"/>
                <a:cs typeface="Times New Roman"/>
              </a:rPr>
              <a:t> </a:t>
            </a:r>
            <a:r>
              <a:rPr i="0" spc="-15" dirty="0">
                <a:latin typeface="Times New Roman"/>
                <a:cs typeface="Times New Roman"/>
              </a:rPr>
              <a:t>bazı</a:t>
            </a:r>
            <a:r>
              <a:rPr i="0" spc="40" dirty="0">
                <a:latin typeface="Times New Roman"/>
                <a:cs typeface="Times New Roman"/>
              </a:rPr>
              <a:t> </a:t>
            </a:r>
            <a:r>
              <a:rPr i="0" dirty="0">
                <a:latin typeface="Times New Roman"/>
                <a:cs typeface="Times New Roman"/>
              </a:rPr>
              <a:t>önemli</a:t>
            </a:r>
            <a:r>
              <a:rPr i="0" spc="-10" dirty="0">
                <a:latin typeface="Times New Roman"/>
                <a:cs typeface="Times New Roman"/>
              </a:rPr>
              <a:t> </a:t>
            </a:r>
            <a:r>
              <a:rPr i="0" dirty="0">
                <a:latin typeface="Times New Roman"/>
                <a:cs typeface="Times New Roman"/>
              </a:rPr>
              <a:t>işlevleri</a:t>
            </a:r>
          </a:p>
        </p:txBody>
      </p:sp>
      <p:sp>
        <p:nvSpPr>
          <p:cNvPr id="3" name="object 3"/>
          <p:cNvSpPr txBox="1"/>
          <p:nvPr/>
        </p:nvSpPr>
        <p:spPr>
          <a:xfrm>
            <a:off x="917244" y="1578990"/>
            <a:ext cx="10363200" cy="1854835"/>
          </a:xfrm>
          <a:prstGeom prst="rect">
            <a:avLst/>
          </a:prstGeom>
        </p:spPr>
        <p:txBody>
          <a:bodyPr vert="horz" wrap="square" lIns="0" tIns="12700" rIns="0" bIns="0" rtlCol="0">
            <a:spAutoFit/>
          </a:bodyPr>
          <a:lstStyle/>
          <a:p>
            <a:pPr marL="241300" marR="5080" indent="-228600">
              <a:lnSpc>
                <a:spcPct val="100000"/>
              </a:lnSpc>
              <a:spcBef>
                <a:spcPts val="100"/>
              </a:spcBef>
              <a:buFont typeface="Arial MT"/>
              <a:buChar char="•"/>
              <a:tabLst>
                <a:tab pos="241300" algn="l"/>
              </a:tabLst>
            </a:pPr>
            <a:r>
              <a:rPr sz="2400" u="heavy" spc="-5" dirty="0">
                <a:uFill>
                  <a:solidFill>
                    <a:srgbClr val="000000"/>
                  </a:solidFill>
                </a:uFill>
                <a:latin typeface="Times New Roman"/>
                <a:cs typeface="Times New Roman"/>
              </a:rPr>
              <a:t>Davranışsal</a:t>
            </a:r>
            <a:r>
              <a:rPr sz="2400" u="heavy" spc="290" dirty="0">
                <a:uFill>
                  <a:solidFill>
                    <a:srgbClr val="000000"/>
                  </a:solidFill>
                </a:uFill>
                <a:latin typeface="Times New Roman"/>
                <a:cs typeface="Times New Roman"/>
              </a:rPr>
              <a:t> </a:t>
            </a:r>
            <a:r>
              <a:rPr sz="2400" u="heavy" spc="-5" dirty="0">
                <a:uFill>
                  <a:solidFill>
                    <a:srgbClr val="000000"/>
                  </a:solidFill>
                </a:uFill>
                <a:latin typeface="Times New Roman"/>
                <a:cs typeface="Times New Roman"/>
              </a:rPr>
              <a:t>motivasyon:</a:t>
            </a:r>
            <a:r>
              <a:rPr sz="2400" spc="310" dirty="0">
                <a:latin typeface="Times New Roman"/>
                <a:cs typeface="Times New Roman"/>
              </a:rPr>
              <a:t> </a:t>
            </a:r>
            <a:r>
              <a:rPr sz="2400" spc="-5" dirty="0">
                <a:latin typeface="Times New Roman"/>
                <a:cs typeface="Times New Roman"/>
              </a:rPr>
              <a:t>Duygularımız,</a:t>
            </a:r>
            <a:r>
              <a:rPr sz="2400" spc="285" dirty="0">
                <a:latin typeface="Times New Roman"/>
                <a:cs typeface="Times New Roman"/>
              </a:rPr>
              <a:t> </a:t>
            </a:r>
            <a:r>
              <a:rPr sz="2400" spc="-5" dirty="0">
                <a:latin typeface="Times New Roman"/>
                <a:cs typeface="Times New Roman"/>
              </a:rPr>
              <a:t>en</a:t>
            </a:r>
            <a:r>
              <a:rPr sz="2400" spc="275" dirty="0">
                <a:latin typeface="Times New Roman"/>
                <a:cs typeface="Times New Roman"/>
              </a:rPr>
              <a:t> </a:t>
            </a:r>
            <a:r>
              <a:rPr sz="2400" spc="-5" dirty="0">
                <a:latin typeface="Times New Roman"/>
                <a:cs typeface="Times New Roman"/>
              </a:rPr>
              <a:t>önemli</a:t>
            </a:r>
            <a:r>
              <a:rPr sz="2400" spc="285" dirty="0">
                <a:latin typeface="Times New Roman"/>
                <a:cs typeface="Times New Roman"/>
              </a:rPr>
              <a:t> </a:t>
            </a:r>
            <a:r>
              <a:rPr sz="2400" spc="-10" dirty="0">
                <a:latin typeface="Times New Roman"/>
                <a:cs typeface="Times New Roman"/>
              </a:rPr>
              <a:t>motivasyon</a:t>
            </a:r>
            <a:r>
              <a:rPr sz="2400" spc="305" dirty="0">
                <a:latin typeface="Times New Roman"/>
                <a:cs typeface="Times New Roman"/>
              </a:rPr>
              <a:t> </a:t>
            </a:r>
            <a:r>
              <a:rPr sz="2400" spc="-5" dirty="0">
                <a:latin typeface="Times New Roman"/>
                <a:cs typeface="Times New Roman"/>
              </a:rPr>
              <a:t>kaynaklarımızdan </a:t>
            </a:r>
            <a:r>
              <a:rPr sz="2400" spc="-585" dirty="0">
                <a:latin typeface="Times New Roman"/>
                <a:cs typeface="Times New Roman"/>
              </a:rPr>
              <a:t> </a:t>
            </a:r>
            <a:r>
              <a:rPr sz="2400" spc="-20" dirty="0">
                <a:latin typeface="Times New Roman"/>
                <a:cs typeface="Times New Roman"/>
              </a:rPr>
              <a:t>biridir.</a:t>
            </a:r>
            <a:endParaRPr sz="2400">
              <a:latin typeface="Times New Roman"/>
              <a:cs typeface="Times New Roman"/>
            </a:endParaRPr>
          </a:p>
          <a:p>
            <a:pPr>
              <a:lnSpc>
                <a:spcPct val="100000"/>
              </a:lnSpc>
              <a:spcBef>
                <a:spcPts val="5"/>
              </a:spcBef>
              <a:buFont typeface="Arial MT"/>
              <a:buChar char="•"/>
            </a:pPr>
            <a:endParaRPr sz="2500">
              <a:latin typeface="Times New Roman"/>
              <a:cs typeface="Times New Roman"/>
            </a:endParaRPr>
          </a:p>
          <a:p>
            <a:pPr marL="241300" indent="-228600">
              <a:lnSpc>
                <a:spcPct val="100000"/>
              </a:lnSpc>
              <a:buFont typeface="Arial MT"/>
              <a:buChar char="•"/>
              <a:tabLst>
                <a:tab pos="241300" algn="l"/>
                <a:tab pos="1880870" algn="l"/>
                <a:tab pos="3335020" algn="l"/>
                <a:tab pos="4332605" algn="l"/>
                <a:tab pos="5247005" algn="l"/>
                <a:tab pos="6231890" algn="l"/>
                <a:tab pos="8234680" algn="l"/>
                <a:tab pos="9228455" algn="l"/>
              </a:tabLst>
            </a:pPr>
            <a:r>
              <a:rPr sz="2400" u="heavy" spc="-5" dirty="0">
                <a:uFill>
                  <a:solidFill>
                    <a:srgbClr val="000000"/>
                  </a:solidFill>
                </a:uFill>
                <a:latin typeface="Times New Roman"/>
                <a:cs typeface="Times New Roman"/>
              </a:rPr>
              <a:t>Kişi</a:t>
            </a:r>
            <a:r>
              <a:rPr sz="2400" u="heavy" dirty="0">
                <a:uFill>
                  <a:solidFill>
                    <a:srgbClr val="000000"/>
                  </a:solidFill>
                </a:uFill>
                <a:latin typeface="Times New Roman"/>
                <a:cs typeface="Times New Roman"/>
              </a:rPr>
              <a:t>l</a:t>
            </a:r>
            <a:r>
              <a:rPr sz="2400" u="heavy" spc="-10" dirty="0">
                <a:uFill>
                  <a:solidFill>
                    <a:srgbClr val="000000"/>
                  </a:solidFill>
                </a:uFill>
                <a:latin typeface="Times New Roman"/>
                <a:cs typeface="Times New Roman"/>
              </a:rPr>
              <a:t>erara</a:t>
            </a:r>
            <a:r>
              <a:rPr sz="2400" u="heavy" spc="-5" dirty="0">
                <a:uFill>
                  <a:solidFill>
                    <a:srgbClr val="000000"/>
                  </a:solidFill>
                </a:uFill>
                <a:latin typeface="Times New Roman"/>
                <a:cs typeface="Times New Roman"/>
              </a:rPr>
              <a:t>s</a:t>
            </a:r>
            <a:r>
              <a:rPr sz="2400" u="heavy" dirty="0">
                <a:uFill>
                  <a:solidFill>
                    <a:srgbClr val="000000"/>
                  </a:solidFill>
                </a:uFill>
                <a:latin typeface="Times New Roman"/>
                <a:cs typeface="Times New Roman"/>
              </a:rPr>
              <a:t>ı	i</a:t>
            </a:r>
            <a:r>
              <a:rPr sz="2400" u="heavy" spc="5" dirty="0">
                <a:uFill>
                  <a:solidFill>
                    <a:srgbClr val="000000"/>
                  </a:solidFill>
                </a:uFill>
                <a:latin typeface="Times New Roman"/>
                <a:cs typeface="Times New Roman"/>
              </a:rPr>
              <a:t>l</a:t>
            </a:r>
            <a:r>
              <a:rPr sz="2400" u="heavy" dirty="0">
                <a:uFill>
                  <a:solidFill>
                    <a:srgbClr val="000000"/>
                  </a:solidFill>
                </a:uFill>
                <a:latin typeface="Times New Roman"/>
                <a:cs typeface="Times New Roman"/>
              </a:rPr>
              <a:t>işk</a:t>
            </a:r>
            <a:r>
              <a:rPr sz="2400" u="heavy" spc="-15" dirty="0">
                <a:uFill>
                  <a:solidFill>
                    <a:srgbClr val="000000"/>
                  </a:solidFill>
                </a:uFill>
                <a:latin typeface="Times New Roman"/>
                <a:cs typeface="Times New Roman"/>
              </a:rPr>
              <a:t>i</a:t>
            </a:r>
            <a:r>
              <a:rPr sz="2400" u="heavy" dirty="0">
                <a:uFill>
                  <a:solidFill>
                    <a:srgbClr val="000000"/>
                  </a:solidFill>
                </a:uFill>
                <a:latin typeface="Times New Roman"/>
                <a:cs typeface="Times New Roman"/>
              </a:rPr>
              <a:t>le</a:t>
            </a:r>
            <a:r>
              <a:rPr sz="2400" u="heavy" spc="-15" dirty="0">
                <a:uFill>
                  <a:solidFill>
                    <a:srgbClr val="000000"/>
                  </a:solidFill>
                </a:uFill>
                <a:latin typeface="Times New Roman"/>
                <a:cs typeface="Times New Roman"/>
              </a:rPr>
              <a:t>r</a:t>
            </a:r>
            <a:r>
              <a:rPr sz="2400" u="heavy" dirty="0">
                <a:uFill>
                  <a:solidFill>
                    <a:srgbClr val="000000"/>
                  </a:solidFill>
                </a:uFill>
                <a:latin typeface="Times New Roman"/>
                <a:cs typeface="Times New Roman"/>
              </a:rPr>
              <a:t>de	so</a:t>
            </a:r>
            <a:r>
              <a:rPr sz="2400" u="heavy" spc="30" dirty="0">
                <a:uFill>
                  <a:solidFill>
                    <a:srgbClr val="000000"/>
                  </a:solidFill>
                </a:uFill>
                <a:latin typeface="Times New Roman"/>
                <a:cs typeface="Times New Roman"/>
              </a:rPr>
              <a:t>s</a:t>
            </a:r>
            <a:r>
              <a:rPr sz="2400" u="heavy" spc="-50" dirty="0">
                <a:uFill>
                  <a:solidFill>
                    <a:srgbClr val="000000"/>
                  </a:solidFill>
                </a:uFill>
                <a:latin typeface="Times New Roman"/>
                <a:cs typeface="Times New Roman"/>
              </a:rPr>
              <a:t>y</a:t>
            </a:r>
            <a:r>
              <a:rPr sz="2400" u="heavy" spc="-10" dirty="0">
                <a:uFill>
                  <a:solidFill>
                    <a:srgbClr val="000000"/>
                  </a:solidFill>
                </a:uFill>
                <a:latin typeface="Times New Roman"/>
                <a:cs typeface="Times New Roman"/>
              </a:rPr>
              <a:t>a</a:t>
            </a:r>
            <a:r>
              <a:rPr sz="2400" u="heavy" dirty="0">
                <a:uFill>
                  <a:solidFill>
                    <a:srgbClr val="000000"/>
                  </a:solidFill>
                </a:uFill>
                <a:latin typeface="Times New Roman"/>
                <a:cs typeface="Times New Roman"/>
              </a:rPr>
              <a:t>l	ipu</a:t>
            </a:r>
            <a:r>
              <a:rPr sz="2400" u="heavy" spc="-10" dirty="0">
                <a:uFill>
                  <a:solidFill>
                    <a:srgbClr val="000000"/>
                  </a:solidFill>
                </a:uFill>
                <a:latin typeface="Times New Roman"/>
                <a:cs typeface="Times New Roman"/>
              </a:rPr>
              <a:t>c</a:t>
            </a:r>
            <a:r>
              <a:rPr sz="2400" u="heavy" dirty="0">
                <a:uFill>
                  <a:solidFill>
                    <a:srgbClr val="000000"/>
                  </a:solidFill>
                </a:uFill>
                <a:latin typeface="Times New Roman"/>
                <a:cs typeface="Times New Roman"/>
              </a:rPr>
              <a:t>u	iş</a:t>
            </a:r>
            <a:r>
              <a:rPr sz="2400" u="heavy" spc="5" dirty="0">
                <a:uFill>
                  <a:solidFill>
                    <a:srgbClr val="000000"/>
                  </a:solidFill>
                </a:uFill>
                <a:latin typeface="Times New Roman"/>
                <a:cs typeface="Times New Roman"/>
              </a:rPr>
              <a:t>l</a:t>
            </a:r>
            <a:r>
              <a:rPr sz="2400" u="heavy" spc="-10" dirty="0">
                <a:uFill>
                  <a:solidFill>
                    <a:srgbClr val="000000"/>
                  </a:solidFill>
                </a:uFill>
                <a:latin typeface="Times New Roman"/>
                <a:cs typeface="Times New Roman"/>
              </a:rPr>
              <a:t>e</a:t>
            </a:r>
            <a:r>
              <a:rPr sz="2400" u="heavy" dirty="0">
                <a:uFill>
                  <a:solidFill>
                    <a:srgbClr val="000000"/>
                  </a:solidFill>
                </a:uFill>
                <a:latin typeface="Times New Roman"/>
                <a:cs typeface="Times New Roman"/>
              </a:rPr>
              <a:t>v</a:t>
            </a:r>
            <a:r>
              <a:rPr sz="2400" u="heavy" spc="5" dirty="0">
                <a:uFill>
                  <a:solidFill>
                    <a:srgbClr val="000000"/>
                  </a:solidFill>
                </a:uFill>
                <a:latin typeface="Times New Roman"/>
                <a:cs typeface="Times New Roman"/>
              </a:rPr>
              <a:t>i</a:t>
            </a:r>
            <a:r>
              <a:rPr sz="2400" u="heavy" dirty="0">
                <a:uFill>
                  <a:solidFill>
                    <a:srgbClr val="000000"/>
                  </a:solidFill>
                </a:uFill>
                <a:latin typeface="Times New Roman"/>
                <a:cs typeface="Times New Roman"/>
              </a:rPr>
              <a:t>:</a:t>
            </a:r>
            <a:r>
              <a:rPr sz="2400" dirty="0">
                <a:latin typeface="Times New Roman"/>
                <a:cs typeface="Times New Roman"/>
              </a:rPr>
              <a:t>	</a:t>
            </a:r>
            <a:r>
              <a:rPr sz="2400" spc="-35" dirty="0">
                <a:latin typeface="Times New Roman"/>
                <a:cs typeface="Times New Roman"/>
              </a:rPr>
              <a:t>D</a:t>
            </a:r>
            <a:r>
              <a:rPr sz="2400" spc="15" dirty="0">
                <a:latin typeface="Times New Roman"/>
                <a:cs typeface="Times New Roman"/>
              </a:rPr>
              <a:t>u</a:t>
            </a:r>
            <a:r>
              <a:rPr sz="2400" spc="-50" dirty="0">
                <a:latin typeface="Times New Roman"/>
                <a:cs typeface="Times New Roman"/>
              </a:rPr>
              <a:t>y</a:t>
            </a:r>
            <a:r>
              <a:rPr sz="2400" dirty="0">
                <a:latin typeface="Times New Roman"/>
                <a:cs typeface="Times New Roman"/>
              </a:rPr>
              <a:t>gul</a:t>
            </a:r>
            <a:r>
              <a:rPr sz="2400" spc="-10" dirty="0">
                <a:latin typeface="Times New Roman"/>
                <a:cs typeface="Times New Roman"/>
              </a:rPr>
              <a:t>ar</a:t>
            </a:r>
            <a:r>
              <a:rPr sz="2400" dirty="0">
                <a:latin typeface="Times New Roman"/>
                <a:cs typeface="Times New Roman"/>
              </a:rPr>
              <a:t>ım</a:t>
            </a:r>
            <a:r>
              <a:rPr sz="2400" spc="10" dirty="0">
                <a:latin typeface="Times New Roman"/>
                <a:cs typeface="Times New Roman"/>
              </a:rPr>
              <a:t>ız</a:t>
            </a:r>
            <a:r>
              <a:rPr sz="2400" dirty="0">
                <a:latin typeface="Times New Roman"/>
                <a:cs typeface="Times New Roman"/>
              </a:rPr>
              <a:t>,	so</a:t>
            </a:r>
            <a:r>
              <a:rPr sz="2400" spc="30" dirty="0">
                <a:latin typeface="Times New Roman"/>
                <a:cs typeface="Times New Roman"/>
              </a:rPr>
              <a:t>s</a:t>
            </a:r>
            <a:r>
              <a:rPr sz="2400" spc="-70" dirty="0">
                <a:latin typeface="Times New Roman"/>
                <a:cs typeface="Times New Roman"/>
              </a:rPr>
              <a:t>y</a:t>
            </a:r>
            <a:r>
              <a:rPr sz="2400" spc="-10" dirty="0">
                <a:latin typeface="Times New Roman"/>
                <a:cs typeface="Times New Roman"/>
              </a:rPr>
              <a:t>a</a:t>
            </a:r>
            <a:r>
              <a:rPr sz="2400" dirty="0">
                <a:latin typeface="Times New Roman"/>
                <a:cs typeface="Times New Roman"/>
              </a:rPr>
              <a:t>l	</a:t>
            </a:r>
            <a:r>
              <a:rPr sz="2400" spc="-10" dirty="0">
                <a:latin typeface="Times New Roman"/>
                <a:cs typeface="Times New Roman"/>
              </a:rPr>
              <a:t>e</a:t>
            </a:r>
            <a:r>
              <a:rPr sz="2400" spc="25" dirty="0">
                <a:latin typeface="Times New Roman"/>
                <a:cs typeface="Times New Roman"/>
              </a:rPr>
              <a:t>t</a:t>
            </a:r>
            <a:r>
              <a:rPr sz="2400" dirty="0">
                <a:latin typeface="Times New Roman"/>
                <a:cs typeface="Times New Roman"/>
              </a:rPr>
              <a:t>kileşim</a:t>
            </a:r>
            <a:endParaRPr sz="2400">
              <a:latin typeface="Times New Roman"/>
              <a:cs typeface="Times New Roman"/>
            </a:endParaRPr>
          </a:p>
          <a:p>
            <a:pPr marL="241300">
              <a:lnSpc>
                <a:spcPct val="100000"/>
              </a:lnSpc>
              <a:spcBef>
                <a:spcPts val="5"/>
              </a:spcBef>
            </a:pPr>
            <a:r>
              <a:rPr sz="2400" spc="-15" dirty="0">
                <a:latin typeface="Times New Roman"/>
                <a:cs typeface="Times New Roman"/>
              </a:rPr>
              <a:t>sağlamaya</a:t>
            </a:r>
            <a:r>
              <a:rPr sz="2400" spc="85" dirty="0">
                <a:latin typeface="Times New Roman"/>
                <a:cs typeface="Times New Roman"/>
              </a:rPr>
              <a:t> </a:t>
            </a:r>
            <a:r>
              <a:rPr sz="2400" dirty="0">
                <a:latin typeface="Times New Roman"/>
                <a:cs typeface="Times New Roman"/>
              </a:rPr>
              <a:t>ve</a:t>
            </a:r>
            <a:r>
              <a:rPr sz="2400" spc="5" dirty="0">
                <a:latin typeface="Times New Roman"/>
                <a:cs typeface="Times New Roman"/>
              </a:rPr>
              <a:t> </a:t>
            </a:r>
            <a:r>
              <a:rPr sz="2400" dirty="0">
                <a:latin typeface="Times New Roman"/>
                <a:cs typeface="Times New Roman"/>
              </a:rPr>
              <a:t>bu</a:t>
            </a:r>
            <a:r>
              <a:rPr sz="2400" spc="-5" dirty="0">
                <a:latin typeface="Times New Roman"/>
                <a:cs typeface="Times New Roman"/>
              </a:rPr>
              <a:t> </a:t>
            </a:r>
            <a:r>
              <a:rPr sz="2400" dirty="0">
                <a:latin typeface="Times New Roman"/>
                <a:cs typeface="Times New Roman"/>
              </a:rPr>
              <a:t>etkileşimin</a:t>
            </a:r>
            <a:r>
              <a:rPr sz="2400" spc="-50" dirty="0">
                <a:latin typeface="Times New Roman"/>
                <a:cs typeface="Times New Roman"/>
              </a:rPr>
              <a:t> </a:t>
            </a:r>
            <a:r>
              <a:rPr sz="2400" spc="-15" dirty="0">
                <a:latin typeface="Times New Roman"/>
                <a:cs typeface="Times New Roman"/>
              </a:rPr>
              <a:t>yönünü</a:t>
            </a:r>
            <a:r>
              <a:rPr sz="2400" spc="65" dirty="0">
                <a:latin typeface="Times New Roman"/>
                <a:cs typeface="Times New Roman"/>
              </a:rPr>
              <a:t> </a:t>
            </a:r>
            <a:r>
              <a:rPr sz="2400" spc="-10" dirty="0">
                <a:latin typeface="Times New Roman"/>
                <a:cs typeface="Times New Roman"/>
              </a:rPr>
              <a:t>belirlemeye</a:t>
            </a:r>
            <a:r>
              <a:rPr sz="2400" spc="60" dirty="0">
                <a:latin typeface="Times New Roman"/>
                <a:cs typeface="Times New Roman"/>
              </a:rPr>
              <a:t> </a:t>
            </a:r>
            <a:r>
              <a:rPr sz="2400" spc="-15" dirty="0">
                <a:latin typeface="Times New Roman"/>
                <a:cs typeface="Times New Roman"/>
              </a:rPr>
              <a:t>yardımcı</a:t>
            </a:r>
            <a:r>
              <a:rPr sz="2400" spc="55" dirty="0">
                <a:latin typeface="Times New Roman"/>
                <a:cs typeface="Times New Roman"/>
              </a:rPr>
              <a:t> </a:t>
            </a:r>
            <a:r>
              <a:rPr sz="2400" spc="-20" dirty="0">
                <a:latin typeface="Times New Roman"/>
                <a:cs typeface="Times New Roman"/>
              </a:rPr>
              <a:t>olurlar.</a:t>
            </a:r>
            <a:endParaRPr sz="2400">
              <a:latin typeface="Times New Roman"/>
              <a:cs typeface="Times New Roman"/>
            </a:endParaRPr>
          </a:p>
        </p:txBody>
      </p:sp>
    </p:spTree>
    <p:extLst>
      <p:ext uri="{BB962C8B-B14F-4D97-AF65-F5344CB8AC3E}">
        <p14:creationId xmlns:p14="http://schemas.microsoft.com/office/powerpoint/2010/main" val="34334053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244" y="585927"/>
            <a:ext cx="6640830" cy="574675"/>
          </a:xfrm>
          <a:prstGeom prst="rect">
            <a:avLst/>
          </a:prstGeom>
        </p:spPr>
        <p:txBody>
          <a:bodyPr vert="horz" wrap="square" lIns="0" tIns="12700" rIns="0" bIns="0" rtlCol="0">
            <a:spAutoFit/>
          </a:bodyPr>
          <a:lstStyle/>
          <a:p>
            <a:pPr marL="12700">
              <a:lnSpc>
                <a:spcPct val="100000"/>
              </a:lnSpc>
              <a:spcBef>
                <a:spcPts val="100"/>
              </a:spcBef>
            </a:pPr>
            <a:r>
              <a:rPr i="0" spc="-5" dirty="0">
                <a:latin typeface="Times New Roman"/>
                <a:cs typeface="Times New Roman"/>
              </a:rPr>
              <a:t>4.</a:t>
            </a:r>
            <a:r>
              <a:rPr i="0" dirty="0">
                <a:latin typeface="Times New Roman"/>
                <a:cs typeface="Times New Roman"/>
              </a:rPr>
              <a:t> </a:t>
            </a:r>
            <a:r>
              <a:rPr i="0" spc="-5" dirty="0">
                <a:latin typeface="Times New Roman"/>
                <a:cs typeface="Times New Roman"/>
              </a:rPr>
              <a:t>Duygular</a:t>
            </a:r>
            <a:r>
              <a:rPr i="0" spc="-55" dirty="0">
                <a:latin typeface="Times New Roman"/>
                <a:cs typeface="Times New Roman"/>
              </a:rPr>
              <a:t> </a:t>
            </a:r>
            <a:r>
              <a:rPr i="0" spc="-5" dirty="0">
                <a:latin typeface="Times New Roman"/>
                <a:cs typeface="Times New Roman"/>
              </a:rPr>
              <a:t>sınıflandırılabilir</a:t>
            </a:r>
            <a:r>
              <a:rPr i="0" spc="-75" dirty="0">
                <a:latin typeface="Times New Roman"/>
                <a:cs typeface="Times New Roman"/>
              </a:rPr>
              <a:t> </a:t>
            </a:r>
            <a:r>
              <a:rPr i="0" dirty="0">
                <a:latin typeface="Times New Roman"/>
                <a:cs typeface="Times New Roman"/>
              </a:rPr>
              <a:t>mi?</a:t>
            </a:r>
          </a:p>
        </p:txBody>
      </p:sp>
      <p:sp>
        <p:nvSpPr>
          <p:cNvPr id="3" name="object 3"/>
          <p:cNvSpPr txBox="1"/>
          <p:nvPr/>
        </p:nvSpPr>
        <p:spPr>
          <a:xfrm>
            <a:off x="917244" y="1519554"/>
            <a:ext cx="8230870" cy="2946961"/>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1300" algn="l"/>
              </a:tabLst>
            </a:pPr>
            <a:r>
              <a:rPr sz="2400" spc="-5" dirty="0">
                <a:latin typeface="Times New Roman"/>
                <a:cs typeface="Times New Roman"/>
              </a:rPr>
              <a:t>‘Farklı</a:t>
            </a:r>
            <a:r>
              <a:rPr sz="2400" spc="30" dirty="0">
                <a:latin typeface="Times New Roman"/>
                <a:cs typeface="Times New Roman"/>
              </a:rPr>
              <a:t> </a:t>
            </a:r>
            <a:r>
              <a:rPr sz="2400" spc="-10" dirty="0">
                <a:latin typeface="Times New Roman"/>
                <a:cs typeface="Times New Roman"/>
              </a:rPr>
              <a:t>biyolojik/fizyolojik</a:t>
            </a:r>
            <a:r>
              <a:rPr sz="2400" spc="80" dirty="0">
                <a:latin typeface="Times New Roman"/>
                <a:cs typeface="Times New Roman"/>
              </a:rPr>
              <a:t> </a:t>
            </a:r>
            <a:r>
              <a:rPr sz="2400" spc="-5" dirty="0">
                <a:latin typeface="Times New Roman"/>
                <a:cs typeface="Times New Roman"/>
              </a:rPr>
              <a:t>niteliği olan</a:t>
            </a:r>
            <a:r>
              <a:rPr sz="2400" spc="10" dirty="0">
                <a:latin typeface="Times New Roman"/>
                <a:cs typeface="Times New Roman"/>
              </a:rPr>
              <a:t> </a:t>
            </a:r>
            <a:r>
              <a:rPr sz="2400" spc="-5" dirty="0">
                <a:latin typeface="Times New Roman"/>
                <a:cs typeface="Times New Roman"/>
              </a:rPr>
              <a:t>kaç</a:t>
            </a:r>
            <a:r>
              <a:rPr sz="2400" spc="20" dirty="0">
                <a:latin typeface="Times New Roman"/>
                <a:cs typeface="Times New Roman"/>
              </a:rPr>
              <a:t> </a:t>
            </a:r>
            <a:r>
              <a:rPr sz="2400" spc="-10" dirty="0">
                <a:latin typeface="Times New Roman"/>
                <a:cs typeface="Times New Roman"/>
              </a:rPr>
              <a:t>çeşit</a:t>
            </a:r>
            <a:r>
              <a:rPr sz="2400" dirty="0">
                <a:latin typeface="Times New Roman"/>
                <a:cs typeface="Times New Roman"/>
              </a:rPr>
              <a:t> </a:t>
            </a:r>
            <a:r>
              <a:rPr sz="2400" spc="-20" dirty="0">
                <a:latin typeface="Times New Roman"/>
                <a:cs typeface="Times New Roman"/>
              </a:rPr>
              <a:t>duygu</a:t>
            </a:r>
            <a:r>
              <a:rPr sz="2400" spc="105" dirty="0">
                <a:latin typeface="Times New Roman"/>
                <a:cs typeface="Times New Roman"/>
              </a:rPr>
              <a:t> </a:t>
            </a:r>
            <a:r>
              <a:rPr sz="2400" dirty="0">
                <a:latin typeface="Times New Roman"/>
                <a:cs typeface="Times New Roman"/>
              </a:rPr>
              <a:t>olabilir?’</a:t>
            </a:r>
          </a:p>
          <a:p>
            <a:pPr marL="697865" lvl="1" indent="-229235">
              <a:lnSpc>
                <a:spcPct val="100000"/>
              </a:lnSpc>
              <a:spcBef>
                <a:spcPts val="5"/>
              </a:spcBef>
              <a:buFont typeface="Arial MT"/>
              <a:buChar char="•"/>
              <a:tabLst>
                <a:tab pos="697865" algn="l"/>
                <a:tab pos="698500" algn="l"/>
              </a:tabLst>
            </a:pPr>
            <a:r>
              <a:rPr sz="2200" dirty="0">
                <a:latin typeface="Times New Roman"/>
                <a:cs typeface="Times New Roman"/>
              </a:rPr>
              <a:t>Hoş/</a:t>
            </a:r>
            <a:r>
              <a:rPr sz="2200" spc="-45" dirty="0">
                <a:latin typeface="Times New Roman"/>
                <a:cs typeface="Times New Roman"/>
              </a:rPr>
              <a:t> </a:t>
            </a:r>
            <a:r>
              <a:rPr sz="2200" dirty="0">
                <a:latin typeface="Times New Roman"/>
                <a:cs typeface="Times New Roman"/>
              </a:rPr>
              <a:t>Nahoş?</a:t>
            </a:r>
          </a:p>
          <a:p>
            <a:pPr marL="697865" lvl="1" indent="-229235">
              <a:lnSpc>
                <a:spcPct val="100000"/>
              </a:lnSpc>
              <a:spcBef>
                <a:spcPts val="5"/>
              </a:spcBef>
              <a:buFont typeface="Arial MT"/>
              <a:buChar char="•"/>
              <a:tabLst>
                <a:tab pos="697865" algn="l"/>
                <a:tab pos="698500" algn="l"/>
              </a:tabLst>
            </a:pPr>
            <a:r>
              <a:rPr sz="2200" spc="-30" dirty="0">
                <a:latin typeface="Times New Roman"/>
                <a:cs typeface="Times New Roman"/>
              </a:rPr>
              <a:t>Yeterli</a:t>
            </a:r>
            <a:r>
              <a:rPr sz="2200" spc="-85" dirty="0">
                <a:latin typeface="Times New Roman"/>
                <a:cs typeface="Times New Roman"/>
              </a:rPr>
              <a:t> </a:t>
            </a:r>
            <a:r>
              <a:rPr sz="2200" spc="-10" dirty="0">
                <a:latin typeface="Times New Roman"/>
                <a:cs typeface="Times New Roman"/>
              </a:rPr>
              <a:t>mi?</a:t>
            </a:r>
            <a:endParaRPr sz="2200" dirty="0">
              <a:latin typeface="Times New Roman"/>
              <a:cs typeface="Times New Roman"/>
            </a:endParaRPr>
          </a:p>
          <a:p>
            <a:pPr lvl="1">
              <a:lnSpc>
                <a:spcPct val="100000"/>
              </a:lnSpc>
              <a:buChar char="•"/>
            </a:pPr>
            <a:endParaRPr sz="2500" dirty="0">
              <a:latin typeface="Times New Roman"/>
              <a:cs typeface="Times New Roman"/>
            </a:endParaRPr>
          </a:p>
          <a:p>
            <a:pPr marL="241300" indent="-228600">
              <a:lnSpc>
                <a:spcPts val="2875"/>
              </a:lnSpc>
              <a:buFont typeface="Arial MT"/>
              <a:buChar char="•"/>
              <a:tabLst>
                <a:tab pos="241300" algn="l"/>
              </a:tabLst>
            </a:pPr>
            <a:r>
              <a:rPr sz="2400" spc="-40" dirty="0">
                <a:latin typeface="Times New Roman"/>
                <a:cs typeface="Times New Roman"/>
              </a:rPr>
              <a:t>Temel</a:t>
            </a:r>
            <a:r>
              <a:rPr sz="2400" spc="-15" dirty="0">
                <a:latin typeface="Times New Roman"/>
                <a:cs typeface="Times New Roman"/>
              </a:rPr>
              <a:t> duygular</a:t>
            </a:r>
            <a:r>
              <a:rPr sz="2400" spc="75" dirty="0">
                <a:latin typeface="Times New Roman"/>
                <a:cs typeface="Times New Roman"/>
              </a:rPr>
              <a:t> </a:t>
            </a:r>
            <a:r>
              <a:rPr sz="2400" spc="-5" dirty="0">
                <a:latin typeface="Times New Roman"/>
                <a:cs typeface="Times New Roman"/>
              </a:rPr>
              <a:t>kaç</a:t>
            </a:r>
            <a:r>
              <a:rPr sz="2400" spc="-20" dirty="0">
                <a:latin typeface="Times New Roman"/>
                <a:cs typeface="Times New Roman"/>
              </a:rPr>
              <a:t> </a:t>
            </a:r>
            <a:r>
              <a:rPr sz="2400" spc="-5" dirty="0">
                <a:latin typeface="Times New Roman"/>
                <a:cs typeface="Times New Roman"/>
              </a:rPr>
              <a:t>tane?</a:t>
            </a:r>
            <a:endParaRPr sz="2400" dirty="0">
              <a:latin typeface="Times New Roman"/>
              <a:cs typeface="Times New Roman"/>
            </a:endParaRPr>
          </a:p>
          <a:p>
            <a:pPr marL="697865" lvl="1" indent="-229235">
              <a:lnSpc>
                <a:spcPts val="2395"/>
              </a:lnSpc>
              <a:buFont typeface="Arial MT"/>
              <a:buChar char="•"/>
              <a:tabLst>
                <a:tab pos="697865" algn="l"/>
                <a:tab pos="698500" algn="l"/>
              </a:tabLst>
            </a:pPr>
            <a:r>
              <a:rPr sz="2000" spc="-5" dirty="0">
                <a:latin typeface="Times New Roman"/>
                <a:cs typeface="Times New Roman"/>
              </a:rPr>
              <a:t>Robert</a:t>
            </a:r>
            <a:r>
              <a:rPr sz="2000" spc="-85" dirty="0">
                <a:latin typeface="Times New Roman"/>
                <a:cs typeface="Times New Roman"/>
              </a:rPr>
              <a:t> </a:t>
            </a:r>
            <a:r>
              <a:rPr sz="2000" spc="-5" dirty="0">
                <a:latin typeface="Times New Roman"/>
                <a:cs typeface="Times New Roman"/>
              </a:rPr>
              <a:t>Plutchik</a:t>
            </a:r>
            <a:endParaRPr sz="2000" dirty="0">
              <a:latin typeface="Times New Roman"/>
              <a:cs typeface="Times New Roman"/>
            </a:endParaRPr>
          </a:p>
          <a:p>
            <a:pPr marL="697865" lvl="1" indent="-229235">
              <a:lnSpc>
                <a:spcPct val="100000"/>
              </a:lnSpc>
              <a:spcBef>
                <a:spcPts val="265"/>
              </a:spcBef>
              <a:buFont typeface="Arial MT"/>
              <a:buChar char="•"/>
              <a:tabLst>
                <a:tab pos="697865" algn="l"/>
                <a:tab pos="698500" algn="l"/>
              </a:tabLst>
            </a:pPr>
            <a:r>
              <a:rPr sz="2000" spc="-10" dirty="0">
                <a:latin typeface="Times New Roman"/>
                <a:cs typeface="Times New Roman"/>
              </a:rPr>
              <a:t>Silvan</a:t>
            </a:r>
            <a:r>
              <a:rPr sz="2000" spc="-80" dirty="0">
                <a:latin typeface="Times New Roman"/>
                <a:cs typeface="Times New Roman"/>
              </a:rPr>
              <a:t> </a:t>
            </a:r>
            <a:r>
              <a:rPr sz="2000" spc="-30" dirty="0">
                <a:latin typeface="Times New Roman"/>
                <a:cs typeface="Times New Roman"/>
              </a:rPr>
              <a:t>Tomkins</a:t>
            </a:r>
            <a:endParaRPr sz="2000" dirty="0">
              <a:latin typeface="Times New Roman"/>
              <a:cs typeface="Times New Roman"/>
            </a:endParaRPr>
          </a:p>
          <a:p>
            <a:pPr>
              <a:lnSpc>
                <a:spcPct val="100000"/>
              </a:lnSpc>
              <a:spcBef>
                <a:spcPts val="5"/>
              </a:spcBef>
            </a:pPr>
            <a:endParaRPr sz="3100" dirty="0">
              <a:latin typeface="Times New Roman"/>
              <a:cs typeface="Times New Roman"/>
            </a:endParaRPr>
          </a:p>
        </p:txBody>
      </p:sp>
    </p:spTree>
    <p:extLst>
      <p:ext uri="{BB962C8B-B14F-4D97-AF65-F5344CB8AC3E}">
        <p14:creationId xmlns:p14="http://schemas.microsoft.com/office/powerpoint/2010/main" val="318644927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244" y="725881"/>
            <a:ext cx="3900804" cy="574675"/>
          </a:xfrm>
          <a:prstGeom prst="rect">
            <a:avLst/>
          </a:prstGeom>
        </p:spPr>
        <p:txBody>
          <a:bodyPr vert="horz" wrap="square" lIns="0" tIns="12700" rIns="0" bIns="0" rtlCol="0">
            <a:spAutoFit/>
          </a:bodyPr>
          <a:lstStyle/>
          <a:p>
            <a:pPr marL="12700">
              <a:lnSpc>
                <a:spcPct val="100000"/>
              </a:lnSpc>
              <a:spcBef>
                <a:spcPts val="100"/>
              </a:spcBef>
            </a:pPr>
            <a:r>
              <a:rPr i="0" spc="-5" dirty="0">
                <a:latin typeface="Times New Roman"/>
                <a:cs typeface="Times New Roman"/>
              </a:rPr>
              <a:t>5.</a:t>
            </a:r>
            <a:r>
              <a:rPr i="0" spc="-25" dirty="0">
                <a:latin typeface="Times New Roman"/>
                <a:cs typeface="Times New Roman"/>
              </a:rPr>
              <a:t> </a:t>
            </a:r>
            <a:r>
              <a:rPr i="0" spc="-5" dirty="0">
                <a:latin typeface="Times New Roman"/>
                <a:cs typeface="Times New Roman"/>
              </a:rPr>
              <a:t>Duygu</a:t>
            </a:r>
            <a:r>
              <a:rPr i="0" spc="-10" dirty="0">
                <a:latin typeface="Times New Roman"/>
                <a:cs typeface="Times New Roman"/>
              </a:rPr>
              <a:t> </a:t>
            </a:r>
            <a:r>
              <a:rPr i="0" spc="-5" dirty="0">
                <a:latin typeface="Times New Roman"/>
                <a:cs typeface="Times New Roman"/>
              </a:rPr>
              <a:t>kuramları</a:t>
            </a:r>
          </a:p>
        </p:txBody>
      </p:sp>
      <p:sp>
        <p:nvSpPr>
          <p:cNvPr id="3" name="object 3"/>
          <p:cNvSpPr txBox="1"/>
          <p:nvPr/>
        </p:nvSpPr>
        <p:spPr>
          <a:xfrm>
            <a:off x="917244" y="1596085"/>
            <a:ext cx="10817556" cy="2771775"/>
          </a:xfrm>
          <a:prstGeom prst="rect">
            <a:avLst/>
          </a:prstGeom>
        </p:spPr>
        <p:txBody>
          <a:bodyPr vert="horz" wrap="square" lIns="0" tIns="12700" rIns="0" bIns="0" rtlCol="0">
            <a:spAutoFit/>
          </a:bodyPr>
          <a:lstStyle/>
          <a:p>
            <a:pPr marL="545465" lvl="1" indent="-533400">
              <a:lnSpc>
                <a:spcPct val="100000"/>
              </a:lnSpc>
              <a:spcBef>
                <a:spcPts val="100"/>
              </a:spcBef>
              <a:buAutoNum type="arabicPeriod"/>
              <a:tabLst>
                <a:tab pos="546100" algn="l"/>
              </a:tabLst>
            </a:pPr>
            <a:r>
              <a:rPr sz="2400" spc="-15" dirty="0">
                <a:latin typeface="Times New Roman"/>
                <a:cs typeface="Times New Roman"/>
              </a:rPr>
              <a:t>Duyguları</a:t>
            </a:r>
            <a:r>
              <a:rPr sz="2400" spc="110" dirty="0">
                <a:latin typeface="Times New Roman"/>
                <a:cs typeface="Times New Roman"/>
              </a:rPr>
              <a:t> </a:t>
            </a:r>
            <a:r>
              <a:rPr sz="2400" spc="-10" dirty="0">
                <a:latin typeface="Times New Roman"/>
                <a:cs typeface="Times New Roman"/>
              </a:rPr>
              <a:t>‘biyolojik</a:t>
            </a:r>
            <a:r>
              <a:rPr sz="2400" spc="60" dirty="0">
                <a:latin typeface="Times New Roman"/>
                <a:cs typeface="Times New Roman"/>
              </a:rPr>
              <a:t> </a:t>
            </a:r>
            <a:r>
              <a:rPr sz="2400" dirty="0">
                <a:latin typeface="Times New Roman"/>
                <a:cs typeface="Times New Roman"/>
              </a:rPr>
              <a:t>süreçler’</a:t>
            </a:r>
            <a:r>
              <a:rPr sz="2400" spc="-145" dirty="0">
                <a:latin typeface="Times New Roman"/>
                <a:cs typeface="Times New Roman"/>
              </a:rPr>
              <a:t> </a:t>
            </a:r>
            <a:r>
              <a:rPr sz="2400" dirty="0">
                <a:latin typeface="Times New Roman"/>
                <a:cs typeface="Times New Roman"/>
              </a:rPr>
              <a:t>ile</a:t>
            </a:r>
            <a:r>
              <a:rPr sz="2400" spc="-25" dirty="0">
                <a:latin typeface="Times New Roman"/>
                <a:cs typeface="Times New Roman"/>
              </a:rPr>
              <a:t> </a:t>
            </a:r>
            <a:r>
              <a:rPr sz="2400" spc="-15" dirty="0">
                <a:latin typeface="Times New Roman"/>
                <a:cs typeface="Times New Roman"/>
              </a:rPr>
              <a:t>açıklayan</a:t>
            </a:r>
            <a:r>
              <a:rPr sz="2400" spc="100" dirty="0">
                <a:latin typeface="Times New Roman"/>
                <a:cs typeface="Times New Roman"/>
              </a:rPr>
              <a:t> </a:t>
            </a:r>
            <a:r>
              <a:rPr sz="2400" spc="-5" dirty="0">
                <a:latin typeface="Times New Roman"/>
                <a:cs typeface="Times New Roman"/>
              </a:rPr>
              <a:t>kuramlar</a:t>
            </a:r>
            <a:endParaRPr sz="2400" dirty="0">
              <a:latin typeface="Times New Roman"/>
              <a:cs typeface="Times New Roman"/>
            </a:endParaRPr>
          </a:p>
          <a:p>
            <a:pPr marL="1167765" lvl="2" indent="-699135">
              <a:lnSpc>
                <a:spcPct val="100000"/>
              </a:lnSpc>
              <a:spcBef>
                <a:spcPts val="10"/>
              </a:spcBef>
              <a:buAutoNum type="arabicPeriod"/>
              <a:tabLst>
                <a:tab pos="1168400" algn="l"/>
              </a:tabLst>
            </a:pPr>
            <a:r>
              <a:rPr sz="2200" spc="-5" dirty="0">
                <a:latin typeface="Times New Roman"/>
                <a:cs typeface="Times New Roman"/>
              </a:rPr>
              <a:t>James-Lange’in</a:t>
            </a:r>
            <a:r>
              <a:rPr sz="2200" dirty="0">
                <a:latin typeface="Times New Roman"/>
                <a:cs typeface="Times New Roman"/>
              </a:rPr>
              <a:t> </a:t>
            </a:r>
            <a:r>
              <a:rPr sz="2200" spc="-10" dirty="0">
                <a:latin typeface="Times New Roman"/>
                <a:cs typeface="Times New Roman"/>
              </a:rPr>
              <a:t>kuramı</a:t>
            </a:r>
            <a:endParaRPr sz="2200" dirty="0">
              <a:latin typeface="Times New Roman"/>
              <a:cs typeface="Times New Roman"/>
            </a:endParaRPr>
          </a:p>
          <a:p>
            <a:pPr marL="1167765" lvl="2" indent="-699135">
              <a:lnSpc>
                <a:spcPct val="100000"/>
              </a:lnSpc>
              <a:buAutoNum type="arabicPeriod"/>
              <a:tabLst>
                <a:tab pos="1168400" algn="l"/>
              </a:tabLst>
            </a:pPr>
            <a:r>
              <a:rPr sz="2200" dirty="0">
                <a:latin typeface="Times New Roman"/>
                <a:cs typeface="Times New Roman"/>
              </a:rPr>
              <a:t>Cannon-Bard’ın</a:t>
            </a:r>
            <a:r>
              <a:rPr sz="2200" spc="-60" dirty="0">
                <a:latin typeface="Times New Roman"/>
                <a:cs typeface="Times New Roman"/>
              </a:rPr>
              <a:t> </a:t>
            </a:r>
            <a:r>
              <a:rPr sz="2200" spc="-10" dirty="0">
                <a:latin typeface="Times New Roman"/>
                <a:cs typeface="Times New Roman"/>
              </a:rPr>
              <a:t>kuramı</a:t>
            </a:r>
            <a:endParaRPr sz="2200" dirty="0">
              <a:latin typeface="Times New Roman"/>
              <a:cs typeface="Times New Roman"/>
            </a:endParaRPr>
          </a:p>
          <a:p>
            <a:pPr marL="469265">
              <a:lnSpc>
                <a:spcPct val="100000"/>
              </a:lnSpc>
              <a:spcBef>
                <a:spcPts val="5"/>
              </a:spcBef>
            </a:pPr>
            <a:r>
              <a:rPr lang="tr-TR" sz="2200" dirty="0" smtClean="0">
                <a:latin typeface="Times New Roman"/>
                <a:cs typeface="Times New Roman"/>
              </a:rPr>
              <a:t>3. 	    </a:t>
            </a:r>
            <a:r>
              <a:rPr sz="2200" dirty="0" err="1" smtClean="0">
                <a:latin typeface="Times New Roman"/>
                <a:cs typeface="Times New Roman"/>
              </a:rPr>
              <a:t>Papez-MacLean’in</a:t>
            </a:r>
            <a:r>
              <a:rPr sz="2200" spc="-60" dirty="0" smtClean="0">
                <a:latin typeface="Times New Roman"/>
                <a:cs typeface="Times New Roman"/>
              </a:rPr>
              <a:t> </a:t>
            </a:r>
            <a:r>
              <a:rPr sz="2200" spc="-5" dirty="0">
                <a:latin typeface="Times New Roman"/>
                <a:cs typeface="Times New Roman"/>
              </a:rPr>
              <a:t>kuramı</a:t>
            </a:r>
            <a:endParaRPr sz="2200" dirty="0">
              <a:latin typeface="Times New Roman"/>
              <a:cs typeface="Times New Roman"/>
            </a:endParaRPr>
          </a:p>
          <a:p>
            <a:pPr>
              <a:lnSpc>
                <a:spcPct val="100000"/>
              </a:lnSpc>
              <a:spcBef>
                <a:spcPts val="45"/>
              </a:spcBef>
            </a:pPr>
            <a:endParaRPr sz="2250" dirty="0">
              <a:latin typeface="Times New Roman"/>
              <a:cs typeface="Times New Roman"/>
            </a:endParaRPr>
          </a:p>
          <a:p>
            <a:pPr marL="545465" lvl="1" indent="-533400">
              <a:lnSpc>
                <a:spcPct val="100000"/>
              </a:lnSpc>
              <a:buAutoNum type="arabicPeriod" startAt="2"/>
              <a:tabLst>
                <a:tab pos="546100" algn="l"/>
              </a:tabLst>
            </a:pPr>
            <a:r>
              <a:rPr sz="2400" spc="-15" dirty="0">
                <a:latin typeface="Times New Roman"/>
                <a:cs typeface="Times New Roman"/>
              </a:rPr>
              <a:t>Duyguları</a:t>
            </a:r>
            <a:r>
              <a:rPr sz="2400" spc="110" dirty="0">
                <a:latin typeface="Times New Roman"/>
                <a:cs typeface="Times New Roman"/>
              </a:rPr>
              <a:t> </a:t>
            </a:r>
            <a:r>
              <a:rPr sz="2400" spc="-5" dirty="0">
                <a:latin typeface="Times New Roman"/>
                <a:cs typeface="Times New Roman"/>
              </a:rPr>
              <a:t>‘bilişsel</a:t>
            </a:r>
            <a:r>
              <a:rPr sz="2400" spc="-10" dirty="0">
                <a:latin typeface="Times New Roman"/>
                <a:cs typeface="Times New Roman"/>
              </a:rPr>
              <a:t> </a:t>
            </a:r>
            <a:r>
              <a:rPr sz="2400" spc="5" dirty="0">
                <a:latin typeface="Times New Roman"/>
                <a:cs typeface="Times New Roman"/>
              </a:rPr>
              <a:t>etmenler’</a:t>
            </a:r>
            <a:r>
              <a:rPr sz="2400" spc="-170" dirty="0">
                <a:latin typeface="Times New Roman"/>
                <a:cs typeface="Times New Roman"/>
              </a:rPr>
              <a:t> </a:t>
            </a:r>
            <a:r>
              <a:rPr sz="2400" dirty="0">
                <a:latin typeface="Times New Roman"/>
                <a:cs typeface="Times New Roman"/>
              </a:rPr>
              <a:t>ile</a:t>
            </a:r>
            <a:r>
              <a:rPr sz="2400" spc="-30" dirty="0">
                <a:latin typeface="Times New Roman"/>
                <a:cs typeface="Times New Roman"/>
              </a:rPr>
              <a:t> </a:t>
            </a:r>
            <a:r>
              <a:rPr sz="2400" spc="-15" dirty="0">
                <a:latin typeface="Times New Roman"/>
                <a:cs typeface="Times New Roman"/>
              </a:rPr>
              <a:t>açıklayan</a:t>
            </a:r>
            <a:r>
              <a:rPr sz="2400" spc="90" dirty="0">
                <a:latin typeface="Times New Roman"/>
                <a:cs typeface="Times New Roman"/>
              </a:rPr>
              <a:t> </a:t>
            </a:r>
            <a:r>
              <a:rPr sz="2400" spc="-5" dirty="0">
                <a:latin typeface="Times New Roman"/>
                <a:cs typeface="Times New Roman"/>
              </a:rPr>
              <a:t>kuramlar</a:t>
            </a:r>
            <a:endParaRPr sz="2400" dirty="0">
              <a:latin typeface="Times New Roman"/>
              <a:cs typeface="Times New Roman"/>
            </a:endParaRPr>
          </a:p>
          <a:p>
            <a:pPr marL="468630" lvl="2">
              <a:lnSpc>
                <a:spcPct val="100000"/>
              </a:lnSpc>
              <a:spcBef>
                <a:spcPts val="10"/>
              </a:spcBef>
              <a:tabLst>
                <a:tab pos="1168400" algn="l"/>
              </a:tabLst>
            </a:pPr>
            <a:r>
              <a:rPr lang="tr-TR" sz="2200" spc="5" dirty="0" smtClean="0">
                <a:latin typeface="Times New Roman"/>
                <a:cs typeface="Times New Roman"/>
              </a:rPr>
              <a:t>	1. </a:t>
            </a:r>
            <a:r>
              <a:rPr sz="2200" spc="5" dirty="0" err="1" smtClean="0">
                <a:latin typeface="Times New Roman"/>
                <a:cs typeface="Times New Roman"/>
              </a:rPr>
              <a:t>Schachter</a:t>
            </a:r>
            <a:r>
              <a:rPr sz="2200" spc="5" dirty="0">
                <a:latin typeface="Times New Roman"/>
                <a:cs typeface="Times New Roman"/>
              </a:rPr>
              <a:t>:</a:t>
            </a:r>
            <a:r>
              <a:rPr sz="2200" spc="-75" dirty="0">
                <a:latin typeface="Times New Roman"/>
                <a:cs typeface="Times New Roman"/>
              </a:rPr>
              <a:t> </a:t>
            </a:r>
            <a:r>
              <a:rPr sz="2200" spc="-20" dirty="0">
                <a:latin typeface="Times New Roman"/>
                <a:cs typeface="Times New Roman"/>
              </a:rPr>
              <a:t>İki</a:t>
            </a:r>
            <a:r>
              <a:rPr sz="2200" spc="50" dirty="0">
                <a:latin typeface="Times New Roman"/>
                <a:cs typeface="Times New Roman"/>
              </a:rPr>
              <a:t> </a:t>
            </a:r>
            <a:r>
              <a:rPr sz="2200" dirty="0">
                <a:latin typeface="Times New Roman"/>
                <a:cs typeface="Times New Roman"/>
              </a:rPr>
              <a:t>faktörlü</a:t>
            </a:r>
            <a:r>
              <a:rPr sz="2200" spc="-20" dirty="0">
                <a:latin typeface="Times New Roman"/>
                <a:cs typeface="Times New Roman"/>
              </a:rPr>
              <a:t> </a:t>
            </a:r>
            <a:r>
              <a:rPr sz="2200" spc="-10" dirty="0">
                <a:latin typeface="Times New Roman"/>
                <a:cs typeface="Times New Roman"/>
              </a:rPr>
              <a:t>duygu</a:t>
            </a:r>
            <a:r>
              <a:rPr sz="2200" spc="15" dirty="0">
                <a:latin typeface="Times New Roman"/>
                <a:cs typeface="Times New Roman"/>
              </a:rPr>
              <a:t> </a:t>
            </a:r>
            <a:r>
              <a:rPr sz="2200" spc="-5" dirty="0">
                <a:latin typeface="Times New Roman"/>
                <a:cs typeface="Times New Roman"/>
              </a:rPr>
              <a:t>kuramı</a:t>
            </a:r>
            <a:endParaRPr sz="2200" dirty="0">
              <a:latin typeface="Times New Roman"/>
              <a:cs typeface="Times New Roman"/>
            </a:endParaRPr>
          </a:p>
          <a:p>
            <a:pPr marL="469265">
              <a:lnSpc>
                <a:spcPct val="100000"/>
              </a:lnSpc>
            </a:pPr>
            <a:r>
              <a:rPr lang="tr-TR" sz="2200" dirty="0">
                <a:latin typeface="Times New Roman"/>
                <a:cs typeface="Times New Roman"/>
              </a:rPr>
              <a:t>	 </a:t>
            </a:r>
            <a:r>
              <a:rPr lang="tr-TR" sz="2200" dirty="0" smtClean="0">
                <a:latin typeface="Times New Roman"/>
                <a:cs typeface="Times New Roman"/>
              </a:rPr>
              <a:t>   2. </a:t>
            </a:r>
            <a:r>
              <a:rPr sz="2200" dirty="0" smtClean="0">
                <a:latin typeface="Times New Roman"/>
                <a:cs typeface="Times New Roman"/>
              </a:rPr>
              <a:t>Lazarus</a:t>
            </a:r>
            <a:r>
              <a:rPr sz="2200" dirty="0">
                <a:latin typeface="Times New Roman"/>
                <a:cs typeface="Times New Roman"/>
              </a:rPr>
              <a:t>:</a:t>
            </a:r>
            <a:r>
              <a:rPr sz="2200" spc="-10" dirty="0">
                <a:latin typeface="Times New Roman"/>
                <a:cs typeface="Times New Roman"/>
              </a:rPr>
              <a:t> </a:t>
            </a:r>
            <a:r>
              <a:rPr sz="2200" dirty="0">
                <a:latin typeface="Times New Roman"/>
                <a:cs typeface="Times New Roman"/>
              </a:rPr>
              <a:t>Bilişsel</a:t>
            </a:r>
            <a:r>
              <a:rPr sz="2200" spc="-75" dirty="0">
                <a:latin typeface="Times New Roman"/>
                <a:cs typeface="Times New Roman"/>
              </a:rPr>
              <a:t> </a:t>
            </a:r>
            <a:r>
              <a:rPr sz="2200" dirty="0">
                <a:latin typeface="Times New Roman"/>
                <a:cs typeface="Times New Roman"/>
              </a:rPr>
              <a:t>değerlendirme</a:t>
            </a:r>
            <a:r>
              <a:rPr sz="2200" spc="-5" dirty="0">
                <a:latin typeface="Times New Roman"/>
                <a:cs typeface="Times New Roman"/>
              </a:rPr>
              <a:t> </a:t>
            </a:r>
            <a:r>
              <a:rPr sz="2200" spc="-10" dirty="0">
                <a:latin typeface="Times New Roman"/>
                <a:cs typeface="Times New Roman"/>
              </a:rPr>
              <a:t>kuramı</a:t>
            </a:r>
            <a:endParaRPr sz="2200" dirty="0">
              <a:latin typeface="Times New Roman"/>
              <a:cs typeface="Times New Roman"/>
            </a:endParaRPr>
          </a:p>
        </p:txBody>
      </p:sp>
    </p:spTree>
    <p:extLst>
      <p:ext uri="{BB962C8B-B14F-4D97-AF65-F5344CB8AC3E}">
        <p14:creationId xmlns:p14="http://schemas.microsoft.com/office/powerpoint/2010/main" val="41136221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50086" y="586866"/>
            <a:ext cx="9690735" cy="1123315"/>
          </a:xfrm>
          <a:prstGeom prst="rect">
            <a:avLst/>
          </a:prstGeom>
        </p:spPr>
        <p:txBody>
          <a:bodyPr vert="horz" wrap="square" lIns="0" tIns="12700" rIns="0" bIns="0" rtlCol="0">
            <a:spAutoFit/>
          </a:bodyPr>
          <a:lstStyle/>
          <a:p>
            <a:pPr algn="ctr">
              <a:lnSpc>
                <a:spcPct val="100000"/>
              </a:lnSpc>
              <a:spcBef>
                <a:spcPts val="100"/>
              </a:spcBef>
            </a:pPr>
            <a:r>
              <a:rPr i="0" dirty="0">
                <a:latin typeface="Times New Roman"/>
                <a:cs typeface="Times New Roman"/>
              </a:rPr>
              <a:t>Duygularımız</a:t>
            </a:r>
            <a:r>
              <a:rPr i="0" spc="-35" dirty="0">
                <a:latin typeface="Times New Roman"/>
                <a:cs typeface="Times New Roman"/>
              </a:rPr>
              <a:t> </a:t>
            </a:r>
            <a:r>
              <a:rPr i="0" spc="-10" dirty="0">
                <a:latin typeface="Times New Roman"/>
                <a:cs typeface="Times New Roman"/>
              </a:rPr>
              <a:t>dost</a:t>
            </a:r>
            <a:r>
              <a:rPr i="0" dirty="0">
                <a:latin typeface="Times New Roman"/>
                <a:cs typeface="Times New Roman"/>
              </a:rPr>
              <a:t> </a:t>
            </a:r>
            <a:r>
              <a:rPr i="0" spc="-5" dirty="0">
                <a:latin typeface="Times New Roman"/>
                <a:cs typeface="Times New Roman"/>
              </a:rPr>
              <a:t>mu</a:t>
            </a:r>
            <a:r>
              <a:rPr i="0" spc="-10" dirty="0">
                <a:latin typeface="Times New Roman"/>
                <a:cs typeface="Times New Roman"/>
              </a:rPr>
              <a:t> düşman</a:t>
            </a:r>
            <a:r>
              <a:rPr i="0" spc="5" dirty="0">
                <a:latin typeface="Times New Roman"/>
                <a:cs typeface="Times New Roman"/>
              </a:rPr>
              <a:t> </a:t>
            </a:r>
            <a:r>
              <a:rPr i="0" dirty="0">
                <a:latin typeface="Times New Roman"/>
                <a:cs typeface="Times New Roman"/>
              </a:rPr>
              <a:t>mı?</a:t>
            </a:r>
          </a:p>
          <a:p>
            <a:pPr algn="ctr">
              <a:lnSpc>
                <a:spcPct val="100000"/>
              </a:lnSpc>
            </a:pPr>
            <a:r>
              <a:rPr i="0" spc="-5" dirty="0">
                <a:latin typeface="Times New Roman"/>
                <a:cs typeface="Times New Roman"/>
              </a:rPr>
              <a:t>Duygulara </a:t>
            </a:r>
            <a:r>
              <a:rPr i="0" dirty="0">
                <a:latin typeface="Times New Roman"/>
                <a:cs typeface="Times New Roman"/>
              </a:rPr>
              <a:t>etkin</a:t>
            </a:r>
            <a:r>
              <a:rPr i="0" spc="-20" dirty="0">
                <a:latin typeface="Times New Roman"/>
                <a:cs typeface="Times New Roman"/>
              </a:rPr>
              <a:t> </a:t>
            </a:r>
            <a:r>
              <a:rPr i="0" dirty="0">
                <a:latin typeface="Times New Roman"/>
                <a:cs typeface="Times New Roman"/>
              </a:rPr>
              <a:t>olarak </a:t>
            </a:r>
            <a:r>
              <a:rPr i="0" spc="-5" dirty="0">
                <a:latin typeface="Times New Roman"/>
                <a:cs typeface="Times New Roman"/>
              </a:rPr>
              <a:t>yaklaşmak</a:t>
            </a:r>
            <a:r>
              <a:rPr i="0" spc="-25" dirty="0">
                <a:latin typeface="Times New Roman"/>
                <a:cs typeface="Times New Roman"/>
              </a:rPr>
              <a:t> </a:t>
            </a:r>
            <a:r>
              <a:rPr i="0" spc="-5" dirty="0">
                <a:latin typeface="Times New Roman"/>
                <a:cs typeface="Times New Roman"/>
              </a:rPr>
              <a:t>mümkün</a:t>
            </a:r>
            <a:r>
              <a:rPr i="0" spc="10" dirty="0">
                <a:latin typeface="Times New Roman"/>
                <a:cs typeface="Times New Roman"/>
              </a:rPr>
              <a:t> </a:t>
            </a:r>
            <a:r>
              <a:rPr i="0" dirty="0">
                <a:latin typeface="Times New Roman"/>
                <a:cs typeface="Times New Roman"/>
              </a:rPr>
              <a:t>mü?</a:t>
            </a:r>
          </a:p>
        </p:txBody>
      </p:sp>
      <p:sp>
        <p:nvSpPr>
          <p:cNvPr id="3" name="object 3"/>
          <p:cNvSpPr txBox="1">
            <a:spLocks noGrp="1"/>
          </p:cNvSpPr>
          <p:nvPr>
            <p:ph type="body" idx="1"/>
          </p:nvPr>
        </p:nvSpPr>
        <p:spPr>
          <a:xfrm>
            <a:off x="912825" y="1715515"/>
            <a:ext cx="10366349" cy="1717008"/>
          </a:xfrm>
          <a:prstGeom prst="rect">
            <a:avLst/>
          </a:prstGeom>
        </p:spPr>
        <p:txBody>
          <a:bodyPr vert="horz" wrap="square" lIns="0" tIns="328803" rIns="0" bIns="0" rtlCol="0">
            <a:spAutoFit/>
          </a:bodyPr>
          <a:lstStyle/>
          <a:p>
            <a:pPr marL="245110" indent="-228600">
              <a:lnSpc>
                <a:spcPct val="100000"/>
              </a:lnSpc>
              <a:spcBef>
                <a:spcPts val="100"/>
              </a:spcBef>
              <a:buFont typeface="Arial MT"/>
              <a:buChar char="•"/>
              <a:tabLst>
                <a:tab pos="245745" algn="l"/>
              </a:tabLst>
            </a:pPr>
            <a:r>
              <a:rPr spc="-10" dirty="0"/>
              <a:t>Bir</a:t>
            </a:r>
            <a:r>
              <a:rPr spc="-5" dirty="0"/>
              <a:t> egzersiz….</a:t>
            </a:r>
          </a:p>
          <a:p>
            <a:pPr marL="701675" lvl="1" indent="-229235">
              <a:lnSpc>
                <a:spcPct val="100000"/>
              </a:lnSpc>
              <a:spcBef>
                <a:spcPts val="5"/>
              </a:spcBef>
              <a:buFont typeface="Arial MT"/>
              <a:buChar char="•"/>
              <a:tabLst>
                <a:tab pos="702310" algn="l"/>
                <a:tab pos="702945" algn="l"/>
                <a:tab pos="2242185" algn="l"/>
                <a:tab pos="3443604" algn="l"/>
                <a:tab pos="3980179" algn="l"/>
                <a:tab pos="4471035" algn="l"/>
                <a:tab pos="5443220" algn="l"/>
                <a:tab pos="7205980" algn="l"/>
                <a:tab pos="7647940" algn="l"/>
                <a:tab pos="8093075" algn="l"/>
                <a:tab pos="9794240" algn="l"/>
              </a:tabLst>
            </a:pPr>
            <a:r>
              <a:rPr sz="2200" spc="15" dirty="0" err="1" smtClean="0">
                <a:latin typeface="Times New Roman"/>
                <a:cs typeface="Times New Roman"/>
              </a:rPr>
              <a:t>V</a:t>
            </a:r>
            <a:r>
              <a:rPr sz="2200" dirty="0" err="1" smtClean="0">
                <a:latin typeface="Times New Roman"/>
                <a:cs typeface="Times New Roman"/>
              </a:rPr>
              <a:t>ü</a:t>
            </a:r>
            <a:r>
              <a:rPr sz="2200" spc="-20" dirty="0" err="1" smtClean="0">
                <a:latin typeface="Times New Roman"/>
                <a:cs typeface="Times New Roman"/>
              </a:rPr>
              <a:t>c</a:t>
            </a:r>
            <a:r>
              <a:rPr sz="2200" dirty="0" err="1" smtClean="0">
                <a:latin typeface="Times New Roman"/>
                <a:cs typeface="Times New Roman"/>
              </a:rPr>
              <a:t>udunu</a:t>
            </a:r>
            <a:r>
              <a:rPr sz="2200" spc="-20" dirty="0" err="1" smtClean="0">
                <a:latin typeface="Times New Roman"/>
                <a:cs typeface="Times New Roman"/>
              </a:rPr>
              <a:t>z</a:t>
            </a:r>
            <a:r>
              <a:rPr sz="2200" dirty="0">
                <a:latin typeface="Times New Roman"/>
                <a:cs typeface="Times New Roman"/>
              </a:rPr>
              <a:t>,	</a:t>
            </a:r>
            <a:r>
              <a:rPr sz="2200" spc="-25" dirty="0">
                <a:latin typeface="Times New Roman"/>
                <a:cs typeface="Times New Roman"/>
              </a:rPr>
              <a:t>g</a:t>
            </a:r>
            <a:r>
              <a:rPr sz="2200" dirty="0">
                <a:latin typeface="Times New Roman"/>
                <a:cs typeface="Times New Roman"/>
              </a:rPr>
              <a:t>ö</a:t>
            </a:r>
            <a:r>
              <a:rPr sz="2200" spc="-25" dirty="0">
                <a:latin typeface="Times New Roman"/>
                <a:cs typeface="Times New Roman"/>
              </a:rPr>
              <a:t>v</a:t>
            </a:r>
            <a:r>
              <a:rPr sz="2200" dirty="0">
                <a:latin typeface="Times New Roman"/>
                <a:cs typeface="Times New Roman"/>
              </a:rPr>
              <a:t>den</a:t>
            </a:r>
            <a:r>
              <a:rPr sz="2200" spc="10" dirty="0">
                <a:latin typeface="Times New Roman"/>
                <a:cs typeface="Times New Roman"/>
              </a:rPr>
              <a:t>i</a:t>
            </a:r>
            <a:r>
              <a:rPr sz="2200" dirty="0">
                <a:latin typeface="Times New Roman"/>
                <a:cs typeface="Times New Roman"/>
              </a:rPr>
              <a:t>z	d</a:t>
            </a:r>
            <a:r>
              <a:rPr sz="2200" spc="5" dirty="0">
                <a:latin typeface="Times New Roman"/>
                <a:cs typeface="Times New Roman"/>
              </a:rPr>
              <a:t>i</a:t>
            </a:r>
            <a:r>
              <a:rPr sz="2200" dirty="0">
                <a:latin typeface="Times New Roman"/>
                <a:cs typeface="Times New Roman"/>
              </a:rPr>
              <a:t>k	b</a:t>
            </a:r>
            <a:r>
              <a:rPr sz="2200" spc="5" dirty="0">
                <a:latin typeface="Times New Roman"/>
                <a:cs typeface="Times New Roman"/>
              </a:rPr>
              <a:t>i</a:t>
            </a:r>
            <a:r>
              <a:rPr sz="2200" dirty="0">
                <a:latin typeface="Times New Roman"/>
                <a:cs typeface="Times New Roman"/>
              </a:rPr>
              <a:t>r	</a:t>
            </a:r>
            <a:r>
              <a:rPr sz="2200" spc="-5" dirty="0">
                <a:latin typeface="Times New Roman"/>
                <a:cs typeface="Times New Roman"/>
              </a:rPr>
              <a:t>ş</a:t>
            </a:r>
            <a:r>
              <a:rPr sz="2200" spc="5" dirty="0">
                <a:latin typeface="Times New Roman"/>
                <a:cs typeface="Times New Roman"/>
              </a:rPr>
              <a:t>e</a:t>
            </a:r>
            <a:r>
              <a:rPr sz="2200" spc="-25" dirty="0">
                <a:latin typeface="Times New Roman"/>
                <a:cs typeface="Times New Roman"/>
              </a:rPr>
              <a:t>k</a:t>
            </a:r>
            <a:r>
              <a:rPr sz="2200" spc="5" dirty="0">
                <a:latin typeface="Times New Roman"/>
                <a:cs typeface="Times New Roman"/>
              </a:rPr>
              <a:t>il</a:t>
            </a:r>
            <a:r>
              <a:rPr sz="2200" spc="-25" dirty="0">
                <a:latin typeface="Times New Roman"/>
                <a:cs typeface="Times New Roman"/>
              </a:rPr>
              <a:t>d</a:t>
            </a:r>
            <a:r>
              <a:rPr sz="2200" dirty="0">
                <a:latin typeface="Times New Roman"/>
                <a:cs typeface="Times New Roman"/>
              </a:rPr>
              <a:t>e	</a:t>
            </a:r>
            <a:r>
              <a:rPr sz="2200" spc="-20" dirty="0">
                <a:latin typeface="Times New Roman"/>
                <a:cs typeface="Times New Roman"/>
              </a:rPr>
              <a:t>s</a:t>
            </a:r>
            <a:r>
              <a:rPr sz="2200" dirty="0">
                <a:latin typeface="Times New Roman"/>
                <a:cs typeface="Times New Roman"/>
              </a:rPr>
              <a:t>and</a:t>
            </a:r>
            <a:r>
              <a:rPr sz="2200" spc="-20" dirty="0">
                <a:latin typeface="Times New Roman"/>
                <a:cs typeface="Times New Roman"/>
              </a:rPr>
              <a:t>a</a:t>
            </a:r>
            <a:r>
              <a:rPr sz="2200" spc="5" dirty="0">
                <a:latin typeface="Times New Roman"/>
                <a:cs typeface="Times New Roman"/>
              </a:rPr>
              <a:t>l</a:t>
            </a:r>
            <a:r>
              <a:rPr sz="2200" spc="-25" dirty="0">
                <a:latin typeface="Times New Roman"/>
                <a:cs typeface="Times New Roman"/>
              </a:rPr>
              <a:t>y</a:t>
            </a:r>
            <a:r>
              <a:rPr sz="2200" dirty="0">
                <a:latin typeface="Times New Roman"/>
                <a:cs typeface="Times New Roman"/>
              </a:rPr>
              <a:t>en</a:t>
            </a:r>
            <a:r>
              <a:rPr sz="2200" spc="10" dirty="0">
                <a:latin typeface="Times New Roman"/>
                <a:cs typeface="Times New Roman"/>
              </a:rPr>
              <a:t>i</a:t>
            </a:r>
            <a:r>
              <a:rPr sz="2200" spc="-20" dirty="0">
                <a:latin typeface="Times New Roman"/>
                <a:cs typeface="Times New Roman"/>
              </a:rPr>
              <a:t>z</a:t>
            </a:r>
            <a:r>
              <a:rPr sz="2200" dirty="0">
                <a:latin typeface="Times New Roman"/>
                <a:cs typeface="Times New Roman"/>
              </a:rPr>
              <a:t>de	</a:t>
            </a:r>
            <a:r>
              <a:rPr sz="2200" spc="-25" dirty="0">
                <a:latin typeface="Times New Roman"/>
                <a:cs typeface="Times New Roman"/>
              </a:rPr>
              <a:t>y</a:t>
            </a:r>
            <a:r>
              <a:rPr sz="2200" dirty="0">
                <a:latin typeface="Times New Roman"/>
                <a:cs typeface="Times New Roman"/>
              </a:rPr>
              <a:t>a	da	</a:t>
            </a:r>
            <a:r>
              <a:rPr sz="2200" spc="-25" dirty="0">
                <a:latin typeface="Times New Roman"/>
                <a:cs typeface="Times New Roman"/>
              </a:rPr>
              <a:t>k</a:t>
            </a:r>
            <a:r>
              <a:rPr sz="2200" dirty="0">
                <a:latin typeface="Times New Roman"/>
                <a:cs typeface="Times New Roman"/>
              </a:rPr>
              <a:t>o</a:t>
            </a:r>
            <a:r>
              <a:rPr sz="2200" spc="5" dirty="0">
                <a:latin typeface="Times New Roman"/>
                <a:cs typeface="Times New Roman"/>
              </a:rPr>
              <a:t>lt</a:t>
            </a:r>
            <a:r>
              <a:rPr sz="2200" dirty="0">
                <a:latin typeface="Times New Roman"/>
                <a:cs typeface="Times New Roman"/>
              </a:rPr>
              <a:t>u</a:t>
            </a:r>
            <a:r>
              <a:rPr sz="2200" spc="-25" dirty="0">
                <a:latin typeface="Times New Roman"/>
                <a:cs typeface="Times New Roman"/>
              </a:rPr>
              <a:t>ğ</a:t>
            </a:r>
            <a:r>
              <a:rPr sz="2200" dirty="0">
                <a:latin typeface="Times New Roman"/>
                <a:cs typeface="Times New Roman"/>
              </a:rPr>
              <a:t>unu</a:t>
            </a:r>
            <a:r>
              <a:rPr sz="2200" spc="-20" dirty="0">
                <a:latin typeface="Times New Roman"/>
                <a:cs typeface="Times New Roman"/>
              </a:rPr>
              <a:t>z</a:t>
            </a:r>
            <a:r>
              <a:rPr sz="2200" dirty="0">
                <a:latin typeface="Times New Roman"/>
                <a:cs typeface="Times New Roman"/>
              </a:rPr>
              <a:t>da	</a:t>
            </a:r>
            <a:r>
              <a:rPr sz="2200" spc="5" dirty="0">
                <a:latin typeface="Times New Roman"/>
                <a:cs typeface="Times New Roman"/>
              </a:rPr>
              <a:t>r</a:t>
            </a:r>
            <a:r>
              <a:rPr sz="2200" spc="-20" dirty="0">
                <a:latin typeface="Times New Roman"/>
                <a:cs typeface="Times New Roman"/>
              </a:rPr>
              <a:t>a</a:t>
            </a:r>
            <a:r>
              <a:rPr sz="2200" dirty="0">
                <a:latin typeface="Times New Roman"/>
                <a:cs typeface="Times New Roman"/>
              </a:rPr>
              <a:t>hat</a:t>
            </a:r>
          </a:p>
          <a:p>
            <a:pPr marL="701675">
              <a:lnSpc>
                <a:spcPct val="100000"/>
              </a:lnSpc>
            </a:pPr>
            <a:r>
              <a:rPr sz="2200" dirty="0"/>
              <a:t>edeceğiniz</a:t>
            </a:r>
            <a:r>
              <a:rPr sz="2200" spc="-50" dirty="0"/>
              <a:t> </a:t>
            </a:r>
            <a:r>
              <a:rPr sz="2200" spc="5" dirty="0"/>
              <a:t>bir</a:t>
            </a:r>
            <a:r>
              <a:rPr sz="2200" spc="-25" dirty="0"/>
              <a:t> </a:t>
            </a:r>
            <a:r>
              <a:rPr sz="2200" dirty="0"/>
              <a:t>pozisyonda</a:t>
            </a:r>
            <a:r>
              <a:rPr sz="2200" spc="-30" dirty="0"/>
              <a:t> </a:t>
            </a:r>
            <a:r>
              <a:rPr sz="2200" spc="5" dirty="0"/>
              <a:t>oturun.</a:t>
            </a:r>
            <a:endParaRPr sz="2200" dirty="0"/>
          </a:p>
          <a:p>
            <a:pPr marL="701675" lvl="1" indent="-229235">
              <a:lnSpc>
                <a:spcPct val="100000"/>
              </a:lnSpc>
              <a:buFont typeface="Arial MT"/>
              <a:buChar char="•"/>
              <a:tabLst>
                <a:tab pos="702310" algn="l"/>
                <a:tab pos="702945" algn="l"/>
              </a:tabLst>
            </a:pPr>
            <a:r>
              <a:rPr sz="2200" dirty="0">
                <a:latin typeface="Times New Roman"/>
                <a:cs typeface="Times New Roman"/>
              </a:rPr>
              <a:t>Gözlerinizi</a:t>
            </a:r>
            <a:r>
              <a:rPr sz="2200" spc="-60" dirty="0">
                <a:latin typeface="Times New Roman"/>
                <a:cs typeface="Times New Roman"/>
              </a:rPr>
              <a:t> </a:t>
            </a:r>
            <a:r>
              <a:rPr sz="2200" dirty="0">
                <a:latin typeface="Times New Roman"/>
                <a:cs typeface="Times New Roman"/>
              </a:rPr>
              <a:t>kapatın….</a:t>
            </a:r>
          </a:p>
        </p:txBody>
      </p:sp>
      <p:sp>
        <p:nvSpPr>
          <p:cNvPr id="4" name="Dikdörtgen 3"/>
          <p:cNvSpPr/>
          <p:nvPr/>
        </p:nvSpPr>
        <p:spPr>
          <a:xfrm>
            <a:off x="2514600" y="3733800"/>
            <a:ext cx="7162800" cy="2862322"/>
          </a:xfrm>
          <a:prstGeom prst="rect">
            <a:avLst/>
          </a:prstGeom>
        </p:spPr>
        <p:txBody>
          <a:bodyPr wrap="square">
            <a:spAutoFit/>
          </a:bodyPr>
          <a:lstStyle/>
          <a:p>
            <a:r>
              <a:rPr lang="tr-TR" dirty="0"/>
              <a:t>• </a:t>
            </a:r>
            <a:r>
              <a:rPr lang="tr-TR" dirty="0" smtClean="0"/>
              <a:t>Bugün nasılsın? Şu an nasılsın? </a:t>
            </a:r>
          </a:p>
          <a:p>
            <a:pPr marL="285750" indent="-285750">
              <a:buFont typeface="Arial" panose="020B0604020202020204" pitchFamily="34" charset="0"/>
              <a:buChar char="•"/>
            </a:pPr>
            <a:r>
              <a:rPr lang="tr-TR" dirty="0" smtClean="0"/>
              <a:t>Şu </a:t>
            </a:r>
            <a:r>
              <a:rPr lang="tr-TR" dirty="0"/>
              <a:t>anda </a:t>
            </a:r>
            <a:r>
              <a:rPr lang="tr-TR" dirty="0" smtClean="0"/>
              <a:t>ne nasıl </a:t>
            </a:r>
            <a:r>
              <a:rPr lang="tr-TR" dirty="0"/>
              <a:t>hissediyorsun? </a:t>
            </a:r>
            <a:endParaRPr lang="tr-TR" dirty="0" smtClean="0"/>
          </a:p>
          <a:p>
            <a:r>
              <a:rPr lang="tr-TR" dirty="0" smtClean="0"/>
              <a:t>• </a:t>
            </a:r>
            <a:r>
              <a:rPr lang="tr-TR" dirty="0"/>
              <a:t>Şu anda bedeninde ne hissediyorsun? </a:t>
            </a:r>
          </a:p>
          <a:p>
            <a:pPr marL="285750" indent="-285750">
              <a:buFont typeface="Arial" panose="020B0604020202020204" pitchFamily="34" charset="0"/>
              <a:buChar char="•"/>
            </a:pPr>
            <a:r>
              <a:rPr lang="tr-TR" dirty="0" smtClean="0"/>
              <a:t>Bu </a:t>
            </a:r>
            <a:r>
              <a:rPr lang="tr-TR" dirty="0"/>
              <a:t>his bedeninin hangi bölgesinde? </a:t>
            </a:r>
            <a:endParaRPr lang="tr-TR" dirty="0" smtClean="0"/>
          </a:p>
          <a:p>
            <a:r>
              <a:rPr lang="tr-TR" dirty="0" smtClean="0"/>
              <a:t>• </a:t>
            </a:r>
            <a:r>
              <a:rPr lang="tr-TR" dirty="0"/>
              <a:t>Şu anda ne deneyimliyorsun? </a:t>
            </a:r>
            <a:endParaRPr lang="tr-TR" dirty="0" smtClean="0"/>
          </a:p>
          <a:p>
            <a:r>
              <a:rPr lang="tr-TR" dirty="0" smtClean="0"/>
              <a:t>• </a:t>
            </a:r>
            <a:r>
              <a:rPr lang="tr-TR" dirty="0"/>
              <a:t>Bu duyuya dikkat kesildiğinde ne oluyor? </a:t>
            </a:r>
            <a:endParaRPr lang="tr-TR" dirty="0" smtClean="0"/>
          </a:p>
          <a:p>
            <a:r>
              <a:rPr lang="tr-TR" dirty="0" smtClean="0"/>
              <a:t>• Başka </a:t>
            </a:r>
            <a:r>
              <a:rPr lang="tr-TR" dirty="0"/>
              <a:t>ne fark ediyorsun? </a:t>
            </a:r>
            <a:r>
              <a:rPr lang="tr-TR" dirty="0" smtClean="0"/>
              <a:t>Ortamdaki seslere odaklan, kokuna odaklan, oturma duruşuna odaklan! Değiştirmeye çalışmadan, sadece hisset, kabul et. Eğer zor bir an yaşıyorsan bunu sürdür!</a:t>
            </a:r>
          </a:p>
          <a:p>
            <a:r>
              <a:rPr lang="tr-TR" dirty="0" smtClean="0"/>
              <a:t>• Vücudunun </a:t>
            </a:r>
            <a:r>
              <a:rPr lang="tr-TR" dirty="0"/>
              <a:t>o bölgesinde bunu hissetmek, seni şimdi nasıl etkiliyor?</a:t>
            </a:r>
          </a:p>
        </p:txBody>
      </p:sp>
    </p:spTree>
    <p:extLst>
      <p:ext uri="{BB962C8B-B14F-4D97-AF65-F5344CB8AC3E}">
        <p14:creationId xmlns:p14="http://schemas.microsoft.com/office/powerpoint/2010/main" val="36617151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8367" y="725881"/>
            <a:ext cx="10079990" cy="574675"/>
          </a:xfrm>
          <a:prstGeom prst="rect">
            <a:avLst/>
          </a:prstGeom>
        </p:spPr>
        <p:txBody>
          <a:bodyPr vert="horz" wrap="square" lIns="0" tIns="12700" rIns="0" bIns="0" rtlCol="0">
            <a:spAutoFit/>
          </a:bodyPr>
          <a:lstStyle/>
          <a:p>
            <a:pPr marL="12700">
              <a:lnSpc>
                <a:spcPct val="100000"/>
              </a:lnSpc>
              <a:spcBef>
                <a:spcPts val="100"/>
              </a:spcBef>
            </a:pPr>
            <a:r>
              <a:rPr spc="-5" dirty="0"/>
              <a:t>Rahatsız</a:t>
            </a:r>
            <a:r>
              <a:rPr spc="10" dirty="0"/>
              <a:t> </a:t>
            </a:r>
            <a:r>
              <a:rPr dirty="0"/>
              <a:t>edici</a:t>
            </a:r>
            <a:r>
              <a:rPr spc="-20" dirty="0"/>
              <a:t> </a:t>
            </a:r>
            <a:r>
              <a:rPr dirty="0"/>
              <a:t>içsel</a:t>
            </a:r>
            <a:r>
              <a:rPr spc="5" dirty="0"/>
              <a:t> </a:t>
            </a:r>
            <a:r>
              <a:rPr spc="-5" dirty="0"/>
              <a:t>yaşantılara</a:t>
            </a:r>
            <a:r>
              <a:rPr spc="15" dirty="0"/>
              <a:t> </a:t>
            </a:r>
            <a:r>
              <a:rPr spc="-5" dirty="0"/>
              <a:t>nasıl</a:t>
            </a:r>
            <a:r>
              <a:rPr spc="10" dirty="0"/>
              <a:t> </a:t>
            </a:r>
            <a:r>
              <a:rPr dirty="0"/>
              <a:t>yaklaşmaktayız?</a:t>
            </a:r>
          </a:p>
        </p:txBody>
      </p:sp>
      <p:sp>
        <p:nvSpPr>
          <p:cNvPr id="3" name="object 3"/>
          <p:cNvSpPr txBox="1"/>
          <p:nvPr/>
        </p:nvSpPr>
        <p:spPr>
          <a:xfrm>
            <a:off x="674014" y="1715515"/>
            <a:ext cx="10652125" cy="1826260"/>
          </a:xfrm>
          <a:prstGeom prst="rect">
            <a:avLst/>
          </a:prstGeom>
        </p:spPr>
        <p:txBody>
          <a:bodyPr vert="horz" wrap="square" lIns="0" tIns="12700" rIns="0" bIns="0" rtlCol="0">
            <a:spAutoFit/>
          </a:bodyPr>
          <a:lstStyle/>
          <a:p>
            <a:pPr marL="241300" marR="5080" indent="-228600">
              <a:lnSpc>
                <a:spcPct val="100000"/>
              </a:lnSpc>
              <a:spcBef>
                <a:spcPts val="100"/>
              </a:spcBef>
              <a:buFont typeface="Arial MT"/>
              <a:buChar char="•"/>
              <a:tabLst>
                <a:tab pos="241300" algn="l"/>
              </a:tabLst>
            </a:pPr>
            <a:r>
              <a:rPr sz="2400" spc="-5" dirty="0">
                <a:latin typeface="Times New Roman"/>
                <a:cs typeface="Times New Roman"/>
              </a:rPr>
              <a:t>Bize</a:t>
            </a:r>
            <a:r>
              <a:rPr sz="2400" spc="285" dirty="0">
                <a:latin typeface="Times New Roman"/>
                <a:cs typeface="Times New Roman"/>
              </a:rPr>
              <a:t> </a:t>
            </a:r>
            <a:r>
              <a:rPr sz="2400" spc="-5" dirty="0">
                <a:latin typeface="Times New Roman"/>
                <a:cs typeface="Times New Roman"/>
              </a:rPr>
              <a:t>rahatsızlık</a:t>
            </a:r>
            <a:r>
              <a:rPr sz="2400" spc="305" dirty="0">
                <a:latin typeface="Times New Roman"/>
                <a:cs typeface="Times New Roman"/>
              </a:rPr>
              <a:t> </a:t>
            </a:r>
            <a:r>
              <a:rPr sz="2400" spc="-10" dirty="0">
                <a:latin typeface="Times New Roman"/>
                <a:cs typeface="Times New Roman"/>
              </a:rPr>
              <a:t>veren</a:t>
            </a:r>
            <a:r>
              <a:rPr sz="2400" spc="295" dirty="0">
                <a:latin typeface="Times New Roman"/>
                <a:cs typeface="Times New Roman"/>
              </a:rPr>
              <a:t> </a:t>
            </a:r>
            <a:r>
              <a:rPr sz="2400" spc="-10" dirty="0">
                <a:latin typeface="Times New Roman"/>
                <a:cs typeface="Times New Roman"/>
              </a:rPr>
              <a:t>bir</a:t>
            </a:r>
            <a:r>
              <a:rPr sz="2400" spc="290" dirty="0">
                <a:latin typeface="Times New Roman"/>
                <a:cs typeface="Times New Roman"/>
              </a:rPr>
              <a:t> </a:t>
            </a:r>
            <a:r>
              <a:rPr sz="2400" spc="-5" dirty="0">
                <a:latin typeface="Times New Roman"/>
                <a:cs typeface="Times New Roman"/>
              </a:rPr>
              <a:t>duyguyu</a:t>
            </a:r>
            <a:r>
              <a:rPr sz="2400" spc="345" dirty="0">
                <a:latin typeface="Times New Roman"/>
                <a:cs typeface="Times New Roman"/>
              </a:rPr>
              <a:t> </a:t>
            </a:r>
            <a:r>
              <a:rPr sz="2400" spc="-25" dirty="0">
                <a:latin typeface="Times New Roman"/>
                <a:cs typeface="Times New Roman"/>
              </a:rPr>
              <a:t>ya</a:t>
            </a:r>
            <a:r>
              <a:rPr sz="2400" spc="285" dirty="0">
                <a:latin typeface="Times New Roman"/>
                <a:cs typeface="Times New Roman"/>
              </a:rPr>
              <a:t> </a:t>
            </a:r>
            <a:r>
              <a:rPr sz="2400" dirty="0">
                <a:latin typeface="Times New Roman"/>
                <a:cs typeface="Times New Roman"/>
              </a:rPr>
              <a:t>da</a:t>
            </a:r>
            <a:r>
              <a:rPr sz="2400" spc="285" dirty="0">
                <a:latin typeface="Times New Roman"/>
                <a:cs typeface="Times New Roman"/>
              </a:rPr>
              <a:t> </a:t>
            </a:r>
            <a:r>
              <a:rPr sz="2400" spc="-5" dirty="0">
                <a:latin typeface="Times New Roman"/>
                <a:cs typeface="Times New Roman"/>
              </a:rPr>
              <a:t>düşünceyi</a:t>
            </a:r>
            <a:r>
              <a:rPr sz="2400" spc="305" dirty="0">
                <a:latin typeface="Times New Roman"/>
                <a:cs typeface="Times New Roman"/>
              </a:rPr>
              <a:t> </a:t>
            </a:r>
            <a:r>
              <a:rPr sz="2400" spc="-5" dirty="0">
                <a:latin typeface="Times New Roman"/>
                <a:cs typeface="Times New Roman"/>
              </a:rPr>
              <a:t>deneyimlediğimizde</a:t>
            </a:r>
            <a:r>
              <a:rPr sz="2400" spc="270" dirty="0">
                <a:latin typeface="Times New Roman"/>
                <a:cs typeface="Times New Roman"/>
              </a:rPr>
              <a:t> </a:t>
            </a:r>
            <a:r>
              <a:rPr sz="2400" dirty="0">
                <a:latin typeface="Times New Roman"/>
                <a:cs typeface="Times New Roman"/>
              </a:rPr>
              <a:t>ilk</a:t>
            </a:r>
            <a:r>
              <a:rPr sz="2400" spc="290" dirty="0">
                <a:latin typeface="Times New Roman"/>
                <a:cs typeface="Times New Roman"/>
              </a:rPr>
              <a:t> </a:t>
            </a:r>
            <a:r>
              <a:rPr sz="2400" spc="-10" dirty="0">
                <a:latin typeface="Times New Roman"/>
                <a:cs typeface="Times New Roman"/>
              </a:rPr>
              <a:t>ortaya </a:t>
            </a:r>
            <a:r>
              <a:rPr sz="2400" spc="-585" dirty="0">
                <a:latin typeface="Times New Roman"/>
                <a:cs typeface="Times New Roman"/>
              </a:rPr>
              <a:t> </a:t>
            </a:r>
            <a:r>
              <a:rPr sz="2400" spc="-5" dirty="0">
                <a:latin typeface="Times New Roman"/>
                <a:cs typeface="Times New Roman"/>
              </a:rPr>
              <a:t>çıkan</a:t>
            </a:r>
            <a:r>
              <a:rPr sz="2400" spc="-15" dirty="0">
                <a:latin typeface="Times New Roman"/>
                <a:cs typeface="Times New Roman"/>
              </a:rPr>
              <a:t> duygusal</a:t>
            </a:r>
            <a:r>
              <a:rPr sz="2400" spc="100" dirty="0">
                <a:latin typeface="Times New Roman"/>
                <a:cs typeface="Times New Roman"/>
              </a:rPr>
              <a:t> </a:t>
            </a:r>
            <a:r>
              <a:rPr sz="2400" dirty="0">
                <a:latin typeface="Times New Roman"/>
                <a:cs typeface="Times New Roman"/>
              </a:rPr>
              <a:t>tepki:</a:t>
            </a:r>
            <a:r>
              <a:rPr sz="2400" spc="-20" dirty="0">
                <a:latin typeface="Times New Roman"/>
                <a:cs typeface="Times New Roman"/>
              </a:rPr>
              <a:t> </a:t>
            </a:r>
            <a:r>
              <a:rPr sz="2400" dirty="0">
                <a:latin typeface="Times New Roman"/>
                <a:cs typeface="Times New Roman"/>
              </a:rPr>
              <a:t>Huzursuzluk!</a:t>
            </a:r>
            <a:endParaRPr sz="2400">
              <a:latin typeface="Times New Roman"/>
              <a:cs typeface="Times New Roman"/>
            </a:endParaRPr>
          </a:p>
          <a:p>
            <a:pPr>
              <a:lnSpc>
                <a:spcPct val="100000"/>
              </a:lnSpc>
              <a:spcBef>
                <a:spcPts val="10"/>
              </a:spcBef>
              <a:buFont typeface="Arial MT"/>
              <a:buChar char="•"/>
            </a:pPr>
            <a:endParaRPr sz="2500">
              <a:latin typeface="Times New Roman"/>
              <a:cs typeface="Times New Roman"/>
            </a:endParaRPr>
          </a:p>
          <a:p>
            <a:pPr marL="241300" indent="-228600">
              <a:lnSpc>
                <a:spcPct val="100000"/>
              </a:lnSpc>
              <a:buFont typeface="Arial MT"/>
              <a:buChar char="•"/>
              <a:tabLst>
                <a:tab pos="241300" algn="l"/>
              </a:tabLst>
            </a:pPr>
            <a:r>
              <a:rPr sz="2400" dirty="0">
                <a:latin typeface="Times New Roman"/>
                <a:cs typeface="Times New Roman"/>
              </a:rPr>
              <a:t>Ardından?:</a:t>
            </a:r>
            <a:r>
              <a:rPr sz="2400" spc="-40" dirty="0">
                <a:latin typeface="Times New Roman"/>
                <a:cs typeface="Times New Roman"/>
              </a:rPr>
              <a:t> </a:t>
            </a:r>
            <a:r>
              <a:rPr sz="2400" spc="-5" dirty="0">
                <a:latin typeface="Times New Roman"/>
                <a:cs typeface="Times New Roman"/>
              </a:rPr>
              <a:t>‘Otomatik</a:t>
            </a:r>
            <a:r>
              <a:rPr sz="2400" spc="15" dirty="0">
                <a:latin typeface="Times New Roman"/>
                <a:cs typeface="Times New Roman"/>
              </a:rPr>
              <a:t> </a:t>
            </a:r>
            <a:r>
              <a:rPr sz="2400" spc="-15" dirty="0">
                <a:latin typeface="Times New Roman"/>
                <a:cs typeface="Times New Roman"/>
              </a:rPr>
              <a:t>yaşantısal</a:t>
            </a:r>
            <a:r>
              <a:rPr sz="2400" spc="90" dirty="0">
                <a:latin typeface="Times New Roman"/>
                <a:cs typeface="Times New Roman"/>
              </a:rPr>
              <a:t> </a:t>
            </a:r>
            <a:r>
              <a:rPr sz="2400" spc="-5" dirty="0">
                <a:latin typeface="Times New Roman"/>
                <a:cs typeface="Times New Roman"/>
              </a:rPr>
              <a:t>kaçınma</a:t>
            </a:r>
            <a:r>
              <a:rPr sz="2400" spc="5" dirty="0">
                <a:latin typeface="Times New Roman"/>
                <a:cs typeface="Times New Roman"/>
              </a:rPr>
              <a:t> </a:t>
            </a:r>
            <a:r>
              <a:rPr sz="2400" spc="-5" dirty="0">
                <a:latin typeface="Times New Roman"/>
                <a:cs typeface="Times New Roman"/>
              </a:rPr>
              <a:t>tepkisi’!</a:t>
            </a:r>
            <a:endParaRPr sz="2400">
              <a:latin typeface="Times New Roman"/>
              <a:cs typeface="Times New Roman"/>
            </a:endParaRPr>
          </a:p>
          <a:p>
            <a:pPr marL="697865" lvl="1" indent="-228600">
              <a:lnSpc>
                <a:spcPct val="100000"/>
              </a:lnSpc>
              <a:spcBef>
                <a:spcPts val="5"/>
              </a:spcBef>
              <a:buFont typeface="Arial MT"/>
              <a:buChar char="•"/>
              <a:tabLst>
                <a:tab pos="697865" algn="l"/>
                <a:tab pos="698500" algn="l"/>
              </a:tabLst>
            </a:pPr>
            <a:r>
              <a:rPr sz="2200" spc="-10" dirty="0">
                <a:latin typeface="Times New Roman"/>
                <a:cs typeface="Times New Roman"/>
              </a:rPr>
              <a:t>Duyguyu</a:t>
            </a:r>
            <a:r>
              <a:rPr sz="2200" spc="50" dirty="0">
                <a:latin typeface="Times New Roman"/>
                <a:cs typeface="Times New Roman"/>
              </a:rPr>
              <a:t> </a:t>
            </a:r>
            <a:r>
              <a:rPr sz="2200" spc="-5" dirty="0">
                <a:latin typeface="Times New Roman"/>
                <a:cs typeface="Times New Roman"/>
              </a:rPr>
              <a:t>uzaklaştırmaya</a:t>
            </a:r>
            <a:r>
              <a:rPr sz="2200" spc="20" dirty="0">
                <a:latin typeface="Times New Roman"/>
                <a:cs typeface="Times New Roman"/>
              </a:rPr>
              <a:t> </a:t>
            </a:r>
            <a:r>
              <a:rPr sz="2200" spc="-10" dirty="0">
                <a:latin typeface="Times New Roman"/>
                <a:cs typeface="Times New Roman"/>
              </a:rPr>
              <a:t>ya</a:t>
            </a:r>
            <a:r>
              <a:rPr sz="2200" dirty="0">
                <a:latin typeface="Times New Roman"/>
                <a:cs typeface="Times New Roman"/>
              </a:rPr>
              <a:t> da</a:t>
            </a:r>
            <a:r>
              <a:rPr sz="2200" spc="-15" dirty="0">
                <a:latin typeface="Times New Roman"/>
                <a:cs typeface="Times New Roman"/>
              </a:rPr>
              <a:t> </a:t>
            </a:r>
            <a:r>
              <a:rPr sz="2200" spc="5" dirty="0">
                <a:latin typeface="Times New Roman"/>
                <a:cs typeface="Times New Roman"/>
              </a:rPr>
              <a:t>bir</a:t>
            </a:r>
            <a:r>
              <a:rPr sz="2200" spc="-15" dirty="0">
                <a:latin typeface="Times New Roman"/>
                <a:cs typeface="Times New Roman"/>
              </a:rPr>
              <a:t> </a:t>
            </a:r>
            <a:r>
              <a:rPr sz="2200" dirty="0">
                <a:latin typeface="Times New Roman"/>
                <a:cs typeface="Times New Roman"/>
              </a:rPr>
              <a:t>an</a:t>
            </a:r>
            <a:r>
              <a:rPr sz="2200" spc="5" dirty="0">
                <a:latin typeface="Times New Roman"/>
                <a:cs typeface="Times New Roman"/>
              </a:rPr>
              <a:t> </a:t>
            </a:r>
            <a:r>
              <a:rPr sz="2200" spc="-10" dirty="0">
                <a:latin typeface="Times New Roman"/>
                <a:cs typeface="Times New Roman"/>
              </a:rPr>
              <a:t>evvel</a:t>
            </a:r>
            <a:r>
              <a:rPr sz="2200" spc="15" dirty="0">
                <a:latin typeface="Times New Roman"/>
                <a:cs typeface="Times New Roman"/>
              </a:rPr>
              <a:t> </a:t>
            </a:r>
            <a:r>
              <a:rPr sz="2200" spc="-5" dirty="0">
                <a:latin typeface="Times New Roman"/>
                <a:cs typeface="Times New Roman"/>
              </a:rPr>
              <a:t>kurtulmaya</a:t>
            </a:r>
            <a:r>
              <a:rPr sz="2200" spc="35" dirty="0">
                <a:latin typeface="Times New Roman"/>
                <a:cs typeface="Times New Roman"/>
              </a:rPr>
              <a:t> </a:t>
            </a:r>
            <a:r>
              <a:rPr sz="2200" dirty="0">
                <a:latin typeface="Times New Roman"/>
                <a:cs typeface="Times New Roman"/>
              </a:rPr>
              <a:t>çalışma,</a:t>
            </a:r>
            <a:r>
              <a:rPr sz="2200" spc="-35" dirty="0">
                <a:latin typeface="Times New Roman"/>
                <a:cs typeface="Times New Roman"/>
              </a:rPr>
              <a:t> </a:t>
            </a:r>
            <a:r>
              <a:rPr sz="2200" spc="-5" dirty="0">
                <a:latin typeface="Times New Roman"/>
                <a:cs typeface="Times New Roman"/>
              </a:rPr>
              <a:t>görmezden</a:t>
            </a:r>
            <a:r>
              <a:rPr sz="2200" spc="55" dirty="0">
                <a:latin typeface="Times New Roman"/>
                <a:cs typeface="Times New Roman"/>
              </a:rPr>
              <a:t> </a:t>
            </a:r>
            <a:r>
              <a:rPr sz="2200" spc="-10" dirty="0">
                <a:latin typeface="Times New Roman"/>
                <a:cs typeface="Times New Roman"/>
              </a:rPr>
              <a:t>gelme</a:t>
            </a:r>
            <a:endParaRPr sz="2200">
              <a:latin typeface="Times New Roman"/>
              <a:cs typeface="Times New Roman"/>
            </a:endParaRPr>
          </a:p>
        </p:txBody>
      </p:sp>
    </p:spTree>
    <p:extLst>
      <p:ext uri="{BB962C8B-B14F-4D97-AF65-F5344CB8AC3E}">
        <p14:creationId xmlns:p14="http://schemas.microsoft.com/office/powerpoint/2010/main" val="35296496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24633" y="351535"/>
            <a:ext cx="8141970" cy="1123315"/>
          </a:xfrm>
          <a:prstGeom prst="rect">
            <a:avLst/>
          </a:prstGeom>
        </p:spPr>
        <p:txBody>
          <a:bodyPr vert="horz" wrap="square" lIns="0" tIns="12700" rIns="0" bIns="0" rtlCol="0">
            <a:spAutoFit/>
          </a:bodyPr>
          <a:lstStyle/>
          <a:p>
            <a:pPr marL="635" algn="ctr">
              <a:lnSpc>
                <a:spcPct val="100000"/>
              </a:lnSpc>
              <a:spcBef>
                <a:spcPts val="100"/>
              </a:spcBef>
            </a:pPr>
            <a:r>
              <a:rPr spc="-35" dirty="0"/>
              <a:t>Yaşantısal</a:t>
            </a:r>
            <a:r>
              <a:rPr spc="-40" dirty="0"/>
              <a:t> </a:t>
            </a:r>
            <a:r>
              <a:rPr spc="-5" dirty="0"/>
              <a:t>kaçınmanın</a:t>
            </a:r>
            <a:r>
              <a:rPr spc="-15" dirty="0"/>
              <a:t> </a:t>
            </a:r>
            <a:r>
              <a:rPr dirty="0"/>
              <a:t>gelişimi:</a:t>
            </a:r>
          </a:p>
          <a:p>
            <a:pPr algn="ctr">
              <a:lnSpc>
                <a:spcPct val="100000"/>
              </a:lnSpc>
            </a:pPr>
            <a:r>
              <a:rPr dirty="0"/>
              <a:t>Bazı</a:t>
            </a:r>
            <a:r>
              <a:rPr spc="-20" dirty="0"/>
              <a:t> </a:t>
            </a:r>
            <a:r>
              <a:rPr dirty="0"/>
              <a:t>duygularımız</a:t>
            </a:r>
            <a:r>
              <a:rPr spc="-30" dirty="0"/>
              <a:t> </a:t>
            </a:r>
            <a:r>
              <a:rPr dirty="0"/>
              <a:t>bize</a:t>
            </a:r>
            <a:r>
              <a:rPr spc="-15" dirty="0"/>
              <a:t> </a:t>
            </a:r>
            <a:r>
              <a:rPr spc="-5" dirty="0"/>
              <a:t>nasıl</a:t>
            </a:r>
            <a:r>
              <a:rPr spc="-15" dirty="0"/>
              <a:t> </a:t>
            </a:r>
            <a:r>
              <a:rPr spc="-5" dirty="0"/>
              <a:t>düşman</a:t>
            </a:r>
            <a:r>
              <a:rPr spc="5" dirty="0"/>
              <a:t> </a:t>
            </a:r>
            <a:r>
              <a:rPr dirty="0"/>
              <a:t>oldu?</a:t>
            </a:r>
          </a:p>
        </p:txBody>
      </p:sp>
      <p:sp>
        <p:nvSpPr>
          <p:cNvPr id="3" name="object 3"/>
          <p:cNvSpPr txBox="1"/>
          <p:nvPr/>
        </p:nvSpPr>
        <p:spPr>
          <a:xfrm>
            <a:off x="770026" y="1706117"/>
            <a:ext cx="10667365" cy="3533140"/>
          </a:xfrm>
          <a:prstGeom prst="rect">
            <a:avLst/>
          </a:prstGeom>
        </p:spPr>
        <p:txBody>
          <a:bodyPr vert="horz" wrap="square" lIns="0" tIns="12700" rIns="0" bIns="0" rtlCol="0">
            <a:spAutoFit/>
          </a:bodyPr>
          <a:lstStyle/>
          <a:p>
            <a:pPr marL="241300" marR="9525" indent="-228600">
              <a:lnSpc>
                <a:spcPct val="100000"/>
              </a:lnSpc>
              <a:spcBef>
                <a:spcPts val="100"/>
              </a:spcBef>
              <a:buFont typeface="Arial MT"/>
              <a:buChar char="•"/>
              <a:tabLst>
                <a:tab pos="241300" algn="l"/>
                <a:tab pos="1795780" algn="l"/>
                <a:tab pos="2673985" algn="l"/>
                <a:tab pos="3914775" algn="l"/>
              </a:tabLst>
            </a:pPr>
            <a:r>
              <a:rPr sz="2400" spc="-5" dirty="0">
                <a:latin typeface="Times New Roman"/>
                <a:cs typeface="Times New Roman"/>
              </a:rPr>
              <a:t>Acı,</a:t>
            </a:r>
            <a:r>
              <a:rPr sz="2400" spc="395" dirty="0">
                <a:latin typeface="Times New Roman"/>
                <a:cs typeface="Times New Roman"/>
              </a:rPr>
              <a:t> </a:t>
            </a:r>
            <a:r>
              <a:rPr sz="2400" spc="-5" dirty="0">
                <a:latin typeface="Times New Roman"/>
                <a:cs typeface="Times New Roman"/>
              </a:rPr>
              <a:t>korku,	</a:t>
            </a:r>
            <a:r>
              <a:rPr sz="2400" spc="-10" dirty="0">
                <a:latin typeface="Times New Roman"/>
                <a:cs typeface="Times New Roman"/>
              </a:rPr>
              <a:t>kaygı,	</a:t>
            </a:r>
            <a:r>
              <a:rPr sz="2400" dirty="0">
                <a:latin typeface="Times New Roman"/>
                <a:cs typeface="Times New Roman"/>
              </a:rPr>
              <a:t>suçluluk,	</a:t>
            </a:r>
            <a:r>
              <a:rPr sz="2400" spc="-5" dirty="0">
                <a:latin typeface="Times New Roman"/>
                <a:cs typeface="Times New Roman"/>
              </a:rPr>
              <a:t>yetersizlik</a:t>
            </a:r>
            <a:r>
              <a:rPr sz="2400" spc="380" dirty="0">
                <a:latin typeface="Times New Roman"/>
                <a:cs typeface="Times New Roman"/>
              </a:rPr>
              <a:t> </a:t>
            </a:r>
            <a:r>
              <a:rPr sz="2400" dirty="0">
                <a:latin typeface="Times New Roman"/>
                <a:cs typeface="Times New Roman"/>
              </a:rPr>
              <a:t>sürekli</a:t>
            </a:r>
            <a:r>
              <a:rPr sz="2400" spc="370" dirty="0">
                <a:latin typeface="Times New Roman"/>
                <a:cs typeface="Times New Roman"/>
              </a:rPr>
              <a:t> </a:t>
            </a:r>
            <a:r>
              <a:rPr sz="2400" spc="-5" dirty="0">
                <a:latin typeface="Times New Roman"/>
                <a:cs typeface="Times New Roman"/>
              </a:rPr>
              <a:t>hayatımızda</a:t>
            </a:r>
            <a:r>
              <a:rPr sz="2400" spc="370" dirty="0">
                <a:latin typeface="Times New Roman"/>
                <a:cs typeface="Times New Roman"/>
              </a:rPr>
              <a:t> </a:t>
            </a:r>
            <a:r>
              <a:rPr sz="2400" dirty="0">
                <a:latin typeface="Times New Roman"/>
                <a:cs typeface="Times New Roman"/>
              </a:rPr>
              <a:t>olan</a:t>
            </a:r>
            <a:r>
              <a:rPr sz="2400" spc="370" dirty="0">
                <a:latin typeface="Times New Roman"/>
                <a:cs typeface="Times New Roman"/>
              </a:rPr>
              <a:t> </a:t>
            </a:r>
            <a:r>
              <a:rPr sz="2400" dirty="0">
                <a:latin typeface="Times New Roman"/>
                <a:cs typeface="Times New Roman"/>
              </a:rPr>
              <a:t>ve</a:t>
            </a:r>
            <a:r>
              <a:rPr sz="2400" spc="360" dirty="0">
                <a:latin typeface="Times New Roman"/>
                <a:cs typeface="Times New Roman"/>
              </a:rPr>
              <a:t> </a:t>
            </a:r>
            <a:r>
              <a:rPr sz="2400" dirty="0">
                <a:latin typeface="Times New Roman"/>
                <a:cs typeface="Times New Roman"/>
              </a:rPr>
              <a:t>zaman</a:t>
            </a:r>
            <a:r>
              <a:rPr sz="2400" spc="360" dirty="0">
                <a:latin typeface="Times New Roman"/>
                <a:cs typeface="Times New Roman"/>
              </a:rPr>
              <a:t> </a:t>
            </a:r>
            <a:r>
              <a:rPr sz="2400" dirty="0">
                <a:latin typeface="Times New Roman"/>
                <a:cs typeface="Times New Roman"/>
              </a:rPr>
              <a:t>zaman </a:t>
            </a:r>
            <a:r>
              <a:rPr sz="2400" spc="-585" dirty="0">
                <a:latin typeface="Times New Roman"/>
                <a:cs typeface="Times New Roman"/>
              </a:rPr>
              <a:t> </a:t>
            </a:r>
            <a:r>
              <a:rPr sz="2400" spc="-5" dirty="0">
                <a:latin typeface="Times New Roman"/>
                <a:cs typeface="Times New Roman"/>
              </a:rPr>
              <a:t>sürekli</a:t>
            </a:r>
            <a:r>
              <a:rPr sz="2400" dirty="0">
                <a:latin typeface="Times New Roman"/>
                <a:cs typeface="Times New Roman"/>
              </a:rPr>
              <a:t> </a:t>
            </a:r>
            <a:r>
              <a:rPr sz="2400" spc="-5" dirty="0">
                <a:latin typeface="Times New Roman"/>
                <a:cs typeface="Times New Roman"/>
              </a:rPr>
              <a:t>hissettiğimiz</a:t>
            </a:r>
            <a:r>
              <a:rPr sz="2400" spc="-30" dirty="0">
                <a:latin typeface="Times New Roman"/>
                <a:cs typeface="Times New Roman"/>
              </a:rPr>
              <a:t> </a:t>
            </a:r>
            <a:r>
              <a:rPr sz="2400" dirty="0">
                <a:latin typeface="Times New Roman"/>
                <a:cs typeface="Times New Roman"/>
              </a:rPr>
              <a:t>olumsuz</a:t>
            </a:r>
            <a:r>
              <a:rPr sz="2400" spc="-40" dirty="0">
                <a:latin typeface="Times New Roman"/>
                <a:cs typeface="Times New Roman"/>
              </a:rPr>
              <a:t> </a:t>
            </a:r>
            <a:r>
              <a:rPr sz="2400" spc="-15" dirty="0">
                <a:latin typeface="Times New Roman"/>
                <a:cs typeface="Times New Roman"/>
              </a:rPr>
              <a:t>duygular…</a:t>
            </a:r>
            <a:endParaRPr sz="2400">
              <a:latin typeface="Times New Roman"/>
              <a:cs typeface="Times New Roman"/>
            </a:endParaRPr>
          </a:p>
          <a:p>
            <a:pPr>
              <a:lnSpc>
                <a:spcPct val="100000"/>
              </a:lnSpc>
              <a:spcBef>
                <a:spcPts val="5"/>
              </a:spcBef>
              <a:buFont typeface="Arial MT"/>
              <a:buChar char="•"/>
            </a:pPr>
            <a:endParaRPr sz="2500">
              <a:latin typeface="Times New Roman"/>
              <a:cs typeface="Times New Roman"/>
            </a:endParaRPr>
          </a:p>
          <a:p>
            <a:pPr marL="241300" indent="-228600">
              <a:lnSpc>
                <a:spcPct val="100000"/>
              </a:lnSpc>
              <a:buFont typeface="Arial MT"/>
              <a:buChar char="•"/>
              <a:tabLst>
                <a:tab pos="241300" algn="l"/>
              </a:tabLst>
            </a:pPr>
            <a:r>
              <a:rPr sz="2400" spc="-5" dirty="0">
                <a:latin typeface="Times New Roman"/>
                <a:cs typeface="Times New Roman"/>
              </a:rPr>
              <a:t>Gelişim</a:t>
            </a:r>
            <a:r>
              <a:rPr sz="2400" spc="95" dirty="0">
                <a:latin typeface="Times New Roman"/>
                <a:cs typeface="Times New Roman"/>
              </a:rPr>
              <a:t> </a:t>
            </a:r>
            <a:r>
              <a:rPr sz="2400" spc="-5" dirty="0">
                <a:latin typeface="Times New Roman"/>
                <a:cs typeface="Times New Roman"/>
              </a:rPr>
              <a:t>sürecimizde</a:t>
            </a:r>
            <a:r>
              <a:rPr sz="2400" spc="90" dirty="0">
                <a:latin typeface="Times New Roman"/>
                <a:cs typeface="Times New Roman"/>
              </a:rPr>
              <a:t> </a:t>
            </a:r>
            <a:r>
              <a:rPr sz="2400" spc="-5" dirty="0">
                <a:latin typeface="Times New Roman"/>
                <a:cs typeface="Times New Roman"/>
              </a:rPr>
              <a:t>bu</a:t>
            </a:r>
            <a:r>
              <a:rPr sz="2400" spc="90" dirty="0">
                <a:latin typeface="Times New Roman"/>
                <a:cs typeface="Times New Roman"/>
              </a:rPr>
              <a:t> </a:t>
            </a:r>
            <a:r>
              <a:rPr sz="2400" spc="-10" dirty="0">
                <a:latin typeface="Times New Roman"/>
                <a:cs typeface="Times New Roman"/>
              </a:rPr>
              <a:t>duyguları</a:t>
            </a:r>
            <a:r>
              <a:rPr sz="2400" spc="105" dirty="0">
                <a:latin typeface="Times New Roman"/>
                <a:cs typeface="Times New Roman"/>
              </a:rPr>
              <a:t> </a:t>
            </a:r>
            <a:r>
              <a:rPr sz="2400" spc="-5" dirty="0">
                <a:latin typeface="Times New Roman"/>
                <a:cs typeface="Times New Roman"/>
              </a:rPr>
              <a:t>hissetmememiz</a:t>
            </a:r>
            <a:r>
              <a:rPr sz="2400" spc="114" dirty="0">
                <a:latin typeface="Times New Roman"/>
                <a:cs typeface="Times New Roman"/>
              </a:rPr>
              <a:t> </a:t>
            </a:r>
            <a:r>
              <a:rPr sz="2400" spc="-5" dirty="0">
                <a:latin typeface="Times New Roman"/>
                <a:cs typeface="Times New Roman"/>
              </a:rPr>
              <a:t>gerektiğine</a:t>
            </a:r>
            <a:r>
              <a:rPr sz="2400" spc="70" dirty="0">
                <a:latin typeface="Times New Roman"/>
                <a:cs typeface="Times New Roman"/>
              </a:rPr>
              <a:t> </a:t>
            </a:r>
            <a:r>
              <a:rPr sz="2400" spc="-5" dirty="0">
                <a:latin typeface="Times New Roman"/>
                <a:cs typeface="Times New Roman"/>
              </a:rPr>
              <a:t>dair</a:t>
            </a:r>
            <a:r>
              <a:rPr sz="2400" spc="110" dirty="0">
                <a:latin typeface="Times New Roman"/>
                <a:cs typeface="Times New Roman"/>
              </a:rPr>
              <a:t> </a:t>
            </a:r>
            <a:r>
              <a:rPr sz="2400" spc="-5" dirty="0">
                <a:latin typeface="Times New Roman"/>
                <a:cs typeface="Times New Roman"/>
              </a:rPr>
              <a:t>öğrenmelerimizin</a:t>
            </a:r>
            <a:endParaRPr sz="2400">
              <a:latin typeface="Times New Roman"/>
              <a:cs typeface="Times New Roman"/>
            </a:endParaRPr>
          </a:p>
          <a:p>
            <a:pPr marL="241300">
              <a:lnSpc>
                <a:spcPct val="100000"/>
              </a:lnSpc>
              <a:spcBef>
                <a:spcPts val="5"/>
              </a:spcBef>
            </a:pPr>
            <a:r>
              <a:rPr sz="2400" dirty="0">
                <a:latin typeface="Times New Roman"/>
                <a:cs typeface="Times New Roman"/>
              </a:rPr>
              <a:t>rolü!</a:t>
            </a:r>
            <a:endParaRPr sz="2400">
              <a:latin typeface="Times New Roman"/>
              <a:cs typeface="Times New Roman"/>
            </a:endParaRPr>
          </a:p>
          <a:p>
            <a:pPr marL="698500" lvl="1" indent="-229235">
              <a:lnSpc>
                <a:spcPct val="100000"/>
              </a:lnSpc>
              <a:spcBef>
                <a:spcPts val="5"/>
              </a:spcBef>
              <a:buFont typeface="Arial MT"/>
              <a:buChar char="•"/>
              <a:tabLst>
                <a:tab pos="698500" algn="l"/>
                <a:tab pos="699135" algn="l"/>
                <a:tab pos="1902460" algn="l"/>
                <a:tab pos="2469515" algn="l"/>
                <a:tab pos="3286760" algn="l"/>
                <a:tab pos="4493895" algn="l"/>
                <a:tab pos="5341620" algn="l"/>
                <a:tab pos="6204585" algn="l"/>
                <a:tab pos="6661784" algn="l"/>
                <a:tab pos="7451090" algn="l"/>
                <a:tab pos="8359775" algn="l"/>
                <a:tab pos="9810750" algn="l"/>
              </a:tabLst>
            </a:pPr>
            <a:r>
              <a:rPr sz="2200" dirty="0">
                <a:latin typeface="Times New Roman"/>
                <a:cs typeface="Times New Roman"/>
              </a:rPr>
              <a:t>Medyada	</a:t>
            </a:r>
            <a:r>
              <a:rPr sz="2200" spc="5" dirty="0">
                <a:latin typeface="Times New Roman"/>
                <a:cs typeface="Times New Roman"/>
              </a:rPr>
              <a:t>hep	</a:t>
            </a:r>
            <a:r>
              <a:rPr sz="2200" spc="-5" dirty="0">
                <a:latin typeface="Times New Roman"/>
                <a:cs typeface="Times New Roman"/>
              </a:rPr>
              <a:t>mutlu	</a:t>
            </a:r>
            <a:r>
              <a:rPr sz="2200" spc="-10" dirty="0">
                <a:latin typeface="Times New Roman"/>
                <a:cs typeface="Times New Roman"/>
              </a:rPr>
              <a:t>hissetme,	</a:t>
            </a:r>
            <a:r>
              <a:rPr sz="2200" dirty="0">
                <a:latin typeface="Times New Roman"/>
                <a:cs typeface="Times New Roman"/>
              </a:rPr>
              <a:t>ruhsal	olarak	</a:t>
            </a:r>
            <a:r>
              <a:rPr sz="2200" spc="-5" dirty="0">
                <a:latin typeface="Times New Roman"/>
                <a:cs typeface="Times New Roman"/>
              </a:rPr>
              <a:t>iyi	</a:t>
            </a:r>
            <a:r>
              <a:rPr sz="2200" spc="-10" dirty="0">
                <a:latin typeface="Times New Roman"/>
                <a:cs typeface="Times New Roman"/>
              </a:rPr>
              <a:t>olma,	</a:t>
            </a:r>
            <a:r>
              <a:rPr sz="2200" spc="-5" dirty="0">
                <a:latin typeface="Times New Roman"/>
                <a:cs typeface="Times New Roman"/>
              </a:rPr>
              <a:t>kafaya	takmamaya	</a:t>
            </a:r>
            <a:r>
              <a:rPr sz="2200" dirty="0">
                <a:latin typeface="Times New Roman"/>
                <a:cs typeface="Times New Roman"/>
              </a:rPr>
              <a:t>yönelik</a:t>
            </a:r>
            <a:endParaRPr sz="2200">
              <a:latin typeface="Times New Roman"/>
              <a:cs typeface="Times New Roman"/>
            </a:endParaRPr>
          </a:p>
          <a:p>
            <a:pPr marL="698500">
              <a:lnSpc>
                <a:spcPct val="100000"/>
              </a:lnSpc>
              <a:spcBef>
                <a:spcPts val="5"/>
              </a:spcBef>
            </a:pPr>
            <a:r>
              <a:rPr sz="2200" spc="5" dirty="0">
                <a:latin typeface="Times New Roman"/>
                <a:cs typeface="Times New Roman"/>
              </a:rPr>
              <a:t>telkinler…</a:t>
            </a:r>
            <a:endParaRPr sz="2200">
              <a:latin typeface="Times New Roman"/>
              <a:cs typeface="Times New Roman"/>
            </a:endParaRPr>
          </a:p>
          <a:p>
            <a:pPr marL="698500" lvl="1" indent="-229235">
              <a:lnSpc>
                <a:spcPct val="100000"/>
              </a:lnSpc>
              <a:buFont typeface="Arial MT"/>
              <a:buChar char="•"/>
              <a:tabLst>
                <a:tab pos="698500" algn="l"/>
                <a:tab pos="699135" algn="l"/>
              </a:tabLst>
            </a:pPr>
            <a:r>
              <a:rPr sz="2200" dirty="0">
                <a:latin typeface="Times New Roman"/>
                <a:cs typeface="Times New Roman"/>
              </a:rPr>
              <a:t>Popüler</a:t>
            </a:r>
            <a:r>
              <a:rPr sz="2200" spc="-30" dirty="0">
                <a:latin typeface="Times New Roman"/>
                <a:cs typeface="Times New Roman"/>
              </a:rPr>
              <a:t> </a:t>
            </a:r>
            <a:r>
              <a:rPr sz="2200" spc="5" dirty="0">
                <a:latin typeface="Times New Roman"/>
                <a:cs typeface="Times New Roman"/>
              </a:rPr>
              <a:t>psikoloji</a:t>
            </a:r>
            <a:r>
              <a:rPr sz="2200" spc="-55" dirty="0">
                <a:latin typeface="Times New Roman"/>
                <a:cs typeface="Times New Roman"/>
              </a:rPr>
              <a:t> </a:t>
            </a:r>
            <a:r>
              <a:rPr sz="2200" spc="5" dirty="0">
                <a:latin typeface="Times New Roman"/>
                <a:cs typeface="Times New Roman"/>
              </a:rPr>
              <a:t>kitapları:</a:t>
            </a:r>
            <a:r>
              <a:rPr sz="2200" spc="-60" dirty="0">
                <a:latin typeface="Times New Roman"/>
                <a:cs typeface="Times New Roman"/>
              </a:rPr>
              <a:t> </a:t>
            </a:r>
            <a:r>
              <a:rPr sz="2200" dirty="0">
                <a:latin typeface="Times New Roman"/>
                <a:cs typeface="Times New Roman"/>
              </a:rPr>
              <a:t>Kafaya</a:t>
            </a:r>
            <a:r>
              <a:rPr sz="2200" spc="-5" dirty="0">
                <a:latin typeface="Times New Roman"/>
                <a:cs typeface="Times New Roman"/>
              </a:rPr>
              <a:t> </a:t>
            </a:r>
            <a:r>
              <a:rPr sz="2200" spc="-10" dirty="0">
                <a:latin typeface="Times New Roman"/>
                <a:cs typeface="Times New Roman"/>
              </a:rPr>
              <a:t>takmama</a:t>
            </a:r>
            <a:r>
              <a:rPr sz="2200" spc="60" dirty="0">
                <a:latin typeface="Times New Roman"/>
                <a:cs typeface="Times New Roman"/>
              </a:rPr>
              <a:t> </a:t>
            </a:r>
            <a:r>
              <a:rPr sz="2200" dirty="0">
                <a:latin typeface="Times New Roman"/>
                <a:cs typeface="Times New Roman"/>
              </a:rPr>
              <a:t>sanatı,</a:t>
            </a:r>
            <a:r>
              <a:rPr sz="2200" spc="-60" dirty="0">
                <a:latin typeface="Times New Roman"/>
                <a:cs typeface="Times New Roman"/>
              </a:rPr>
              <a:t> </a:t>
            </a:r>
            <a:r>
              <a:rPr sz="2200" spc="5" dirty="0">
                <a:latin typeface="Times New Roman"/>
                <a:cs typeface="Times New Roman"/>
              </a:rPr>
              <a:t>10</a:t>
            </a:r>
            <a:r>
              <a:rPr sz="2200" spc="10" dirty="0">
                <a:latin typeface="Times New Roman"/>
                <a:cs typeface="Times New Roman"/>
              </a:rPr>
              <a:t> </a:t>
            </a:r>
            <a:r>
              <a:rPr sz="2200" spc="-5" dirty="0">
                <a:latin typeface="Times New Roman"/>
                <a:cs typeface="Times New Roman"/>
              </a:rPr>
              <a:t>adımda</a:t>
            </a:r>
            <a:r>
              <a:rPr sz="2200" spc="-15" dirty="0">
                <a:latin typeface="Times New Roman"/>
                <a:cs typeface="Times New Roman"/>
              </a:rPr>
              <a:t> </a:t>
            </a:r>
            <a:r>
              <a:rPr sz="2200" spc="-5" dirty="0">
                <a:latin typeface="Times New Roman"/>
                <a:cs typeface="Times New Roman"/>
              </a:rPr>
              <a:t>mutlu</a:t>
            </a:r>
            <a:r>
              <a:rPr sz="2200" dirty="0">
                <a:latin typeface="Times New Roman"/>
                <a:cs typeface="Times New Roman"/>
              </a:rPr>
              <a:t> </a:t>
            </a:r>
            <a:r>
              <a:rPr sz="2200" spc="-5" dirty="0">
                <a:latin typeface="Times New Roman"/>
                <a:cs typeface="Times New Roman"/>
              </a:rPr>
              <a:t>olma</a:t>
            </a:r>
            <a:r>
              <a:rPr sz="2200" spc="40" dirty="0">
                <a:latin typeface="Times New Roman"/>
                <a:cs typeface="Times New Roman"/>
              </a:rPr>
              <a:t> </a:t>
            </a:r>
            <a:r>
              <a:rPr sz="2200" spc="5" dirty="0">
                <a:latin typeface="Times New Roman"/>
                <a:cs typeface="Times New Roman"/>
              </a:rPr>
              <a:t>sanatı…</a:t>
            </a:r>
            <a:endParaRPr sz="2200">
              <a:latin typeface="Times New Roman"/>
              <a:cs typeface="Times New Roman"/>
            </a:endParaRPr>
          </a:p>
          <a:p>
            <a:pPr marL="698500" lvl="1" indent="-229235">
              <a:lnSpc>
                <a:spcPct val="100000"/>
              </a:lnSpc>
              <a:buFont typeface="Arial MT"/>
              <a:buChar char="•"/>
              <a:tabLst>
                <a:tab pos="698500" algn="l"/>
                <a:tab pos="699135" algn="l"/>
              </a:tabLst>
            </a:pPr>
            <a:r>
              <a:rPr sz="2200" spc="-5" dirty="0">
                <a:latin typeface="Times New Roman"/>
                <a:cs typeface="Times New Roman"/>
              </a:rPr>
              <a:t>Ebeveynlerimizin</a:t>
            </a:r>
            <a:r>
              <a:rPr sz="2200" spc="30" dirty="0">
                <a:latin typeface="Times New Roman"/>
                <a:cs typeface="Times New Roman"/>
              </a:rPr>
              <a:t> </a:t>
            </a:r>
            <a:r>
              <a:rPr sz="2200" spc="-5" dirty="0">
                <a:latin typeface="Times New Roman"/>
                <a:cs typeface="Times New Roman"/>
              </a:rPr>
              <a:t>yaşamımızın</a:t>
            </a:r>
            <a:r>
              <a:rPr sz="2200" spc="15" dirty="0">
                <a:latin typeface="Times New Roman"/>
                <a:cs typeface="Times New Roman"/>
              </a:rPr>
              <a:t> </a:t>
            </a:r>
            <a:r>
              <a:rPr sz="2200" dirty="0">
                <a:latin typeface="Times New Roman"/>
                <a:cs typeface="Times New Roman"/>
              </a:rPr>
              <a:t>erken</a:t>
            </a:r>
            <a:r>
              <a:rPr sz="2200" spc="30" dirty="0">
                <a:latin typeface="Times New Roman"/>
                <a:cs typeface="Times New Roman"/>
              </a:rPr>
              <a:t> </a:t>
            </a:r>
            <a:r>
              <a:rPr sz="2200" spc="-5" dirty="0">
                <a:latin typeface="Times New Roman"/>
                <a:cs typeface="Times New Roman"/>
              </a:rPr>
              <a:t>dönemlerinden</a:t>
            </a:r>
            <a:r>
              <a:rPr sz="2200" spc="35" dirty="0">
                <a:latin typeface="Times New Roman"/>
                <a:cs typeface="Times New Roman"/>
              </a:rPr>
              <a:t> </a:t>
            </a:r>
            <a:r>
              <a:rPr sz="2200" spc="-5" dirty="0">
                <a:latin typeface="Times New Roman"/>
                <a:cs typeface="Times New Roman"/>
              </a:rPr>
              <a:t>itibaren</a:t>
            </a:r>
            <a:r>
              <a:rPr sz="2200" spc="30" dirty="0">
                <a:latin typeface="Times New Roman"/>
                <a:cs typeface="Times New Roman"/>
              </a:rPr>
              <a:t> </a:t>
            </a:r>
            <a:r>
              <a:rPr sz="2200" spc="-5" dirty="0">
                <a:latin typeface="Times New Roman"/>
                <a:cs typeface="Times New Roman"/>
              </a:rPr>
              <a:t>deneyimlediğimiz</a:t>
            </a:r>
            <a:r>
              <a:rPr sz="2200" spc="5" dirty="0">
                <a:latin typeface="Times New Roman"/>
                <a:cs typeface="Times New Roman"/>
              </a:rPr>
              <a:t> </a:t>
            </a:r>
            <a:r>
              <a:rPr sz="2200" dirty="0">
                <a:latin typeface="Times New Roman"/>
                <a:cs typeface="Times New Roman"/>
              </a:rPr>
              <a:t>olumsuz</a:t>
            </a:r>
            <a:endParaRPr sz="2200">
              <a:latin typeface="Times New Roman"/>
              <a:cs typeface="Times New Roman"/>
            </a:endParaRPr>
          </a:p>
          <a:p>
            <a:pPr marL="698500">
              <a:lnSpc>
                <a:spcPct val="100000"/>
              </a:lnSpc>
            </a:pPr>
            <a:r>
              <a:rPr sz="2200" dirty="0">
                <a:latin typeface="Times New Roman"/>
                <a:cs typeface="Times New Roman"/>
              </a:rPr>
              <a:t>içsel</a:t>
            </a:r>
            <a:r>
              <a:rPr sz="2200" spc="-30" dirty="0">
                <a:latin typeface="Times New Roman"/>
                <a:cs typeface="Times New Roman"/>
              </a:rPr>
              <a:t> </a:t>
            </a:r>
            <a:r>
              <a:rPr sz="2200" dirty="0">
                <a:latin typeface="Times New Roman"/>
                <a:cs typeface="Times New Roman"/>
              </a:rPr>
              <a:t>yaşantıların</a:t>
            </a:r>
            <a:r>
              <a:rPr sz="2200" spc="-60" dirty="0">
                <a:latin typeface="Times New Roman"/>
                <a:cs typeface="Times New Roman"/>
              </a:rPr>
              <a:t> </a:t>
            </a:r>
            <a:r>
              <a:rPr sz="2200" dirty="0">
                <a:latin typeface="Times New Roman"/>
                <a:cs typeface="Times New Roman"/>
              </a:rPr>
              <a:t>inkarı</a:t>
            </a:r>
            <a:r>
              <a:rPr sz="2200" spc="-10" dirty="0">
                <a:latin typeface="Times New Roman"/>
                <a:cs typeface="Times New Roman"/>
              </a:rPr>
              <a:t> </a:t>
            </a:r>
            <a:r>
              <a:rPr sz="2200" spc="-15" dirty="0">
                <a:latin typeface="Times New Roman"/>
                <a:cs typeface="Times New Roman"/>
              </a:rPr>
              <a:t>ya</a:t>
            </a:r>
            <a:r>
              <a:rPr sz="2200" spc="30" dirty="0">
                <a:latin typeface="Times New Roman"/>
                <a:cs typeface="Times New Roman"/>
              </a:rPr>
              <a:t> </a:t>
            </a:r>
            <a:r>
              <a:rPr sz="2200" dirty="0">
                <a:latin typeface="Times New Roman"/>
                <a:cs typeface="Times New Roman"/>
              </a:rPr>
              <a:t>da</a:t>
            </a:r>
            <a:r>
              <a:rPr sz="2200" spc="-20" dirty="0">
                <a:latin typeface="Times New Roman"/>
                <a:cs typeface="Times New Roman"/>
              </a:rPr>
              <a:t> </a:t>
            </a:r>
            <a:r>
              <a:rPr sz="2200" spc="-5" dirty="0">
                <a:latin typeface="Times New Roman"/>
                <a:cs typeface="Times New Roman"/>
              </a:rPr>
              <a:t>görmezden</a:t>
            </a:r>
            <a:r>
              <a:rPr sz="2200" spc="15" dirty="0">
                <a:latin typeface="Times New Roman"/>
                <a:cs typeface="Times New Roman"/>
              </a:rPr>
              <a:t> </a:t>
            </a:r>
            <a:r>
              <a:rPr sz="2200" dirty="0">
                <a:latin typeface="Times New Roman"/>
                <a:cs typeface="Times New Roman"/>
              </a:rPr>
              <a:t>gelinmesine</a:t>
            </a:r>
            <a:r>
              <a:rPr sz="2200" spc="-5" dirty="0">
                <a:latin typeface="Times New Roman"/>
                <a:cs typeface="Times New Roman"/>
              </a:rPr>
              <a:t> </a:t>
            </a:r>
            <a:r>
              <a:rPr sz="2200" dirty="0">
                <a:latin typeface="Times New Roman"/>
                <a:cs typeface="Times New Roman"/>
              </a:rPr>
              <a:t>yönelik</a:t>
            </a:r>
            <a:r>
              <a:rPr sz="2200" spc="-20" dirty="0">
                <a:latin typeface="Times New Roman"/>
                <a:cs typeface="Times New Roman"/>
              </a:rPr>
              <a:t> </a:t>
            </a:r>
            <a:r>
              <a:rPr sz="2200" dirty="0">
                <a:latin typeface="Times New Roman"/>
                <a:cs typeface="Times New Roman"/>
              </a:rPr>
              <a:t>yaklaşımları…</a:t>
            </a:r>
            <a:endParaRPr sz="2200">
              <a:latin typeface="Times New Roman"/>
              <a:cs typeface="Times New Roman"/>
            </a:endParaRPr>
          </a:p>
        </p:txBody>
      </p:sp>
    </p:spTree>
    <p:extLst>
      <p:ext uri="{BB962C8B-B14F-4D97-AF65-F5344CB8AC3E}">
        <p14:creationId xmlns:p14="http://schemas.microsoft.com/office/powerpoint/2010/main" val="36587097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24633" y="530428"/>
            <a:ext cx="8144509" cy="1123950"/>
          </a:xfrm>
          <a:prstGeom prst="rect">
            <a:avLst/>
          </a:prstGeom>
        </p:spPr>
        <p:txBody>
          <a:bodyPr vert="horz" wrap="square" lIns="0" tIns="12700" rIns="0" bIns="0" rtlCol="0">
            <a:spAutoFit/>
          </a:bodyPr>
          <a:lstStyle/>
          <a:p>
            <a:pPr algn="ctr">
              <a:lnSpc>
                <a:spcPct val="100000"/>
              </a:lnSpc>
              <a:spcBef>
                <a:spcPts val="100"/>
              </a:spcBef>
            </a:pPr>
            <a:r>
              <a:rPr spc="-35" dirty="0"/>
              <a:t>Yaşantısal</a:t>
            </a:r>
            <a:r>
              <a:rPr spc="-40" dirty="0"/>
              <a:t> </a:t>
            </a:r>
            <a:r>
              <a:rPr dirty="0"/>
              <a:t>kaçınmanın</a:t>
            </a:r>
            <a:r>
              <a:rPr spc="-25" dirty="0"/>
              <a:t> </a:t>
            </a:r>
            <a:r>
              <a:rPr dirty="0"/>
              <a:t>gelişimi:</a:t>
            </a:r>
          </a:p>
          <a:p>
            <a:pPr algn="ctr">
              <a:lnSpc>
                <a:spcPct val="100000"/>
              </a:lnSpc>
              <a:spcBef>
                <a:spcPts val="5"/>
              </a:spcBef>
            </a:pPr>
            <a:r>
              <a:rPr spc="-5" dirty="0"/>
              <a:t>Bazı</a:t>
            </a:r>
            <a:r>
              <a:rPr spc="15" dirty="0"/>
              <a:t> </a:t>
            </a:r>
            <a:r>
              <a:rPr spc="-5" dirty="0"/>
              <a:t>duygularımız</a:t>
            </a:r>
            <a:r>
              <a:rPr spc="-10" dirty="0"/>
              <a:t> </a:t>
            </a:r>
            <a:r>
              <a:rPr dirty="0"/>
              <a:t>bize</a:t>
            </a:r>
            <a:r>
              <a:rPr spc="5" dirty="0"/>
              <a:t> </a:t>
            </a:r>
            <a:r>
              <a:rPr spc="-5" dirty="0"/>
              <a:t>nasıl</a:t>
            </a:r>
            <a:r>
              <a:rPr dirty="0"/>
              <a:t> </a:t>
            </a:r>
            <a:r>
              <a:rPr spc="-10" dirty="0"/>
              <a:t>düşman</a:t>
            </a:r>
            <a:r>
              <a:rPr spc="15" dirty="0"/>
              <a:t> </a:t>
            </a:r>
            <a:r>
              <a:rPr dirty="0"/>
              <a:t>oldu?</a:t>
            </a:r>
          </a:p>
        </p:txBody>
      </p:sp>
      <p:sp>
        <p:nvSpPr>
          <p:cNvPr id="3" name="object 3"/>
          <p:cNvSpPr txBox="1"/>
          <p:nvPr/>
        </p:nvSpPr>
        <p:spPr>
          <a:xfrm>
            <a:off x="917244" y="1970608"/>
            <a:ext cx="8068945" cy="112395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1300" algn="l"/>
              </a:tabLst>
            </a:pPr>
            <a:r>
              <a:rPr sz="2400" b="1" i="1" dirty="0">
                <a:latin typeface="Times New Roman"/>
                <a:cs typeface="Times New Roman"/>
              </a:rPr>
              <a:t>Sonuç</a:t>
            </a:r>
            <a:r>
              <a:rPr sz="2400" dirty="0">
                <a:latin typeface="Times New Roman"/>
                <a:cs typeface="Times New Roman"/>
              </a:rPr>
              <a:t>:</a:t>
            </a:r>
            <a:r>
              <a:rPr sz="2400" spc="-15" dirty="0">
                <a:latin typeface="Times New Roman"/>
                <a:cs typeface="Times New Roman"/>
              </a:rPr>
              <a:t> </a:t>
            </a:r>
            <a:r>
              <a:rPr sz="2400" spc="-10" dirty="0">
                <a:latin typeface="Times New Roman"/>
                <a:cs typeface="Times New Roman"/>
              </a:rPr>
              <a:t>‘Her</a:t>
            </a:r>
            <a:r>
              <a:rPr sz="2400" spc="20" dirty="0">
                <a:latin typeface="Times New Roman"/>
                <a:cs typeface="Times New Roman"/>
              </a:rPr>
              <a:t> </a:t>
            </a:r>
            <a:r>
              <a:rPr sz="2400" spc="-5" dirty="0">
                <a:latin typeface="Times New Roman"/>
                <a:cs typeface="Times New Roman"/>
              </a:rPr>
              <a:t>zaman</a:t>
            </a:r>
            <a:r>
              <a:rPr sz="2400" spc="5" dirty="0">
                <a:latin typeface="Times New Roman"/>
                <a:cs typeface="Times New Roman"/>
              </a:rPr>
              <a:t> </a:t>
            </a:r>
            <a:r>
              <a:rPr sz="2400" spc="-25" dirty="0">
                <a:latin typeface="Times New Roman"/>
                <a:cs typeface="Times New Roman"/>
              </a:rPr>
              <a:t>iyi</a:t>
            </a:r>
            <a:r>
              <a:rPr sz="2400" spc="60" dirty="0">
                <a:latin typeface="Times New Roman"/>
                <a:cs typeface="Times New Roman"/>
              </a:rPr>
              <a:t> </a:t>
            </a:r>
            <a:r>
              <a:rPr sz="2400" spc="-5" dirty="0">
                <a:latin typeface="Times New Roman"/>
                <a:cs typeface="Times New Roman"/>
              </a:rPr>
              <a:t>hissetmek,</a:t>
            </a:r>
            <a:r>
              <a:rPr sz="2400" spc="5" dirty="0">
                <a:latin typeface="Times New Roman"/>
                <a:cs typeface="Times New Roman"/>
              </a:rPr>
              <a:t> </a:t>
            </a:r>
            <a:r>
              <a:rPr sz="2400" dirty="0">
                <a:latin typeface="Times New Roman"/>
                <a:cs typeface="Times New Roman"/>
              </a:rPr>
              <a:t>mutlu</a:t>
            </a:r>
            <a:r>
              <a:rPr sz="2400" spc="-40" dirty="0">
                <a:latin typeface="Times New Roman"/>
                <a:cs typeface="Times New Roman"/>
              </a:rPr>
              <a:t> </a:t>
            </a:r>
            <a:r>
              <a:rPr sz="2400" dirty="0">
                <a:latin typeface="Times New Roman"/>
                <a:cs typeface="Times New Roman"/>
              </a:rPr>
              <a:t>olmak</a:t>
            </a:r>
            <a:r>
              <a:rPr sz="2400" spc="5" dirty="0">
                <a:latin typeface="Times New Roman"/>
                <a:cs typeface="Times New Roman"/>
              </a:rPr>
              <a:t> </a:t>
            </a:r>
            <a:r>
              <a:rPr sz="2400" spc="-5" dirty="0">
                <a:latin typeface="Times New Roman"/>
                <a:cs typeface="Times New Roman"/>
              </a:rPr>
              <a:t>normal</a:t>
            </a:r>
            <a:r>
              <a:rPr sz="2400" spc="5" dirty="0">
                <a:latin typeface="Times New Roman"/>
                <a:cs typeface="Times New Roman"/>
              </a:rPr>
              <a:t> </a:t>
            </a:r>
            <a:r>
              <a:rPr sz="2400" spc="-20" dirty="0">
                <a:latin typeface="Times New Roman"/>
                <a:cs typeface="Times New Roman"/>
              </a:rPr>
              <a:t>olandır.’</a:t>
            </a:r>
            <a:endParaRPr sz="2400">
              <a:latin typeface="Times New Roman"/>
              <a:cs typeface="Times New Roman"/>
            </a:endParaRPr>
          </a:p>
          <a:p>
            <a:pPr>
              <a:lnSpc>
                <a:spcPct val="100000"/>
              </a:lnSpc>
              <a:spcBef>
                <a:spcPts val="10"/>
              </a:spcBef>
              <a:buFont typeface="Arial MT"/>
              <a:buChar char="•"/>
            </a:pPr>
            <a:endParaRPr sz="2500">
              <a:latin typeface="Times New Roman"/>
              <a:cs typeface="Times New Roman"/>
            </a:endParaRPr>
          </a:p>
          <a:p>
            <a:pPr marL="241300" indent="-228600">
              <a:lnSpc>
                <a:spcPct val="100000"/>
              </a:lnSpc>
              <a:buFont typeface="Arial MT"/>
              <a:buChar char="•"/>
              <a:tabLst>
                <a:tab pos="241300" algn="l"/>
              </a:tabLst>
            </a:pPr>
            <a:r>
              <a:rPr sz="2400" spc="-20" dirty="0">
                <a:latin typeface="Times New Roman"/>
                <a:cs typeface="Times New Roman"/>
              </a:rPr>
              <a:t>İşin</a:t>
            </a:r>
            <a:r>
              <a:rPr sz="2400" spc="30" dirty="0">
                <a:latin typeface="Times New Roman"/>
                <a:cs typeface="Times New Roman"/>
              </a:rPr>
              <a:t> </a:t>
            </a:r>
            <a:r>
              <a:rPr sz="2400" spc="-5" dirty="0">
                <a:latin typeface="Times New Roman"/>
                <a:cs typeface="Times New Roman"/>
              </a:rPr>
              <a:t>aslı </a:t>
            </a:r>
            <a:r>
              <a:rPr sz="2400" spc="-15" dirty="0">
                <a:latin typeface="Times New Roman"/>
                <a:cs typeface="Times New Roman"/>
              </a:rPr>
              <a:t>böyle</a:t>
            </a:r>
            <a:r>
              <a:rPr sz="2400" spc="20" dirty="0">
                <a:latin typeface="Times New Roman"/>
                <a:cs typeface="Times New Roman"/>
              </a:rPr>
              <a:t> </a:t>
            </a:r>
            <a:r>
              <a:rPr sz="2400" dirty="0">
                <a:latin typeface="Times New Roman"/>
                <a:cs typeface="Times New Roman"/>
              </a:rPr>
              <a:t>mi?</a:t>
            </a:r>
            <a:endParaRPr sz="2400">
              <a:latin typeface="Times New Roman"/>
              <a:cs typeface="Times New Roman"/>
            </a:endParaRPr>
          </a:p>
        </p:txBody>
      </p:sp>
      <p:pic>
        <p:nvPicPr>
          <p:cNvPr id="4" name="Resim 3"/>
          <p:cNvPicPr>
            <a:picLocks noChangeAspect="1"/>
          </p:cNvPicPr>
          <p:nvPr/>
        </p:nvPicPr>
        <p:blipFill>
          <a:blip r:embed="rId2"/>
          <a:stretch>
            <a:fillRect/>
          </a:stretch>
        </p:blipFill>
        <p:spPr>
          <a:xfrm>
            <a:off x="5105400" y="3276600"/>
            <a:ext cx="2209800" cy="3182112"/>
          </a:xfrm>
          <a:prstGeom prst="rect">
            <a:avLst/>
          </a:prstGeom>
        </p:spPr>
      </p:pic>
    </p:spTree>
    <p:extLst>
      <p:ext uri="{BB962C8B-B14F-4D97-AF65-F5344CB8AC3E}">
        <p14:creationId xmlns:p14="http://schemas.microsoft.com/office/powerpoint/2010/main" val="307017770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95552" y="505790"/>
            <a:ext cx="10300970" cy="1063625"/>
          </a:xfrm>
          <a:prstGeom prst="rect">
            <a:avLst/>
          </a:prstGeom>
        </p:spPr>
        <p:txBody>
          <a:bodyPr vert="horz" wrap="square" lIns="0" tIns="13970" rIns="0" bIns="0" rtlCol="0">
            <a:spAutoFit/>
          </a:bodyPr>
          <a:lstStyle/>
          <a:p>
            <a:pPr marL="4393565" marR="5080" indent="-4381500">
              <a:lnSpc>
                <a:spcPct val="100000"/>
              </a:lnSpc>
              <a:spcBef>
                <a:spcPts val="110"/>
              </a:spcBef>
            </a:pPr>
            <a:r>
              <a:rPr sz="3400" spc="-5" dirty="0"/>
              <a:t>Duygularımıza</a:t>
            </a:r>
            <a:r>
              <a:rPr sz="3400" spc="5" dirty="0"/>
              <a:t> </a:t>
            </a:r>
            <a:r>
              <a:rPr sz="3400" spc="-5" dirty="0"/>
              <a:t>etkin</a:t>
            </a:r>
            <a:r>
              <a:rPr sz="3400" spc="15" dirty="0"/>
              <a:t> </a:t>
            </a:r>
            <a:r>
              <a:rPr sz="3400" dirty="0"/>
              <a:t>olarak</a:t>
            </a:r>
            <a:r>
              <a:rPr sz="3400" spc="5" dirty="0"/>
              <a:t> </a:t>
            </a:r>
            <a:r>
              <a:rPr sz="3400" spc="-5" dirty="0"/>
              <a:t>yaklaşmanın</a:t>
            </a:r>
            <a:r>
              <a:rPr sz="3400" spc="-10" dirty="0"/>
              <a:t> </a:t>
            </a:r>
            <a:r>
              <a:rPr sz="3400" spc="-5" dirty="0"/>
              <a:t>önemli</a:t>
            </a:r>
            <a:r>
              <a:rPr sz="3400" spc="30" dirty="0"/>
              <a:t> </a:t>
            </a:r>
            <a:r>
              <a:rPr sz="3400" spc="-5" dirty="0"/>
              <a:t>bir</a:t>
            </a:r>
            <a:r>
              <a:rPr sz="3400" spc="10" dirty="0"/>
              <a:t> </a:t>
            </a:r>
            <a:r>
              <a:rPr sz="3400" dirty="0"/>
              <a:t>yolu: </a:t>
            </a:r>
            <a:r>
              <a:rPr sz="3400" spc="-835" dirty="0"/>
              <a:t> </a:t>
            </a:r>
            <a:r>
              <a:rPr sz="3400" dirty="0"/>
              <a:t>Kabul…</a:t>
            </a:r>
            <a:endParaRPr sz="3400"/>
          </a:p>
        </p:txBody>
      </p:sp>
      <p:sp>
        <p:nvSpPr>
          <p:cNvPr id="3" name="object 3"/>
          <p:cNvSpPr txBox="1"/>
          <p:nvPr/>
        </p:nvSpPr>
        <p:spPr>
          <a:xfrm>
            <a:off x="917244" y="1864563"/>
            <a:ext cx="10356850" cy="2953385"/>
          </a:xfrm>
          <a:prstGeom prst="rect">
            <a:avLst/>
          </a:prstGeom>
        </p:spPr>
        <p:txBody>
          <a:bodyPr vert="horz" wrap="square" lIns="0" tIns="12700" rIns="0" bIns="0" rtlCol="0">
            <a:spAutoFit/>
          </a:bodyPr>
          <a:lstStyle/>
          <a:p>
            <a:pPr marL="241300" marR="5080" indent="-228600" algn="just">
              <a:lnSpc>
                <a:spcPct val="100000"/>
              </a:lnSpc>
              <a:spcBef>
                <a:spcPts val="100"/>
              </a:spcBef>
              <a:buFont typeface="Arial MT"/>
              <a:buChar char="•"/>
              <a:tabLst>
                <a:tab pos="241300" algn="l"/>
              </a:tabLst>
            </a:pPr>
            <a:r>
              <a:rPr sz="2400" spc="-35" dirty="0">
                <a:latin typeface="Times New Roman"/>
                <a:cs typeface="Times New Roman"/>
              </a:rPr>
              <a:t>‘Yaşamda</a:t>
            </a:r>
            <a:r>
              <a:rPr sz="2400" spc="-30" dirty="0">
                <a:latin typeface="Times New Roman"/>
                <a:cs typeface="Times New Roman"/>
              </a:rPr>
              <a:t> </a:t>
            </a:r>
            <a:r>
              <a:rPr sz="2400" dirty="0">
                <a:latin typeface="Times New Roman"/>
                <a:cs typeface="Times New Roman"/>
              </a:rPr>
              <a:t>bizim</a:t>
            </a:r>
            <a:r>
              <a:rPr sz="2400" spc="5" dirty="0">
                <a:latin typeface="Times New Roman"/>
                <a:cs typeface="Times New Roman"/>
              </a:rPr>
              <a:t> </a:t>
            </a:r>
            <a:r>
              <a:rPr sz="2400" dirty="0">
                <a:latin typeface="Times New Roman"/>
                <a:cs typeface="Times New Roman"/>
              </a:rPr>
              <a:t>için</a:t>
            </a:r>
            <a:r>
              <a:rPr sz="2400" spc="5" dirty="0">
                <a:latin typeface="Times New Roman"/>
                <a:cs typeface="Times New Roman"/>
              </a:rPr>
              <a:t> </a:t>
            </a:r>
            <a:r>
              <a:rPr sz="2400" spc="-10" dirty="0">
                <a:latin typeface="Times New Roman"/>
                <a:cs typeface="Times New Roman"/>
              </a:rPr>
              <a:t>anlamlı</a:t>
            </a:r>
            <a:r>
              <a:rPr sz="2400" spc="-5" dirty="0">
                <a:latin typeface="Times New Roman"/>
                <a:cs typeface="Times New Roman"/>
              </a:rPr>
              <a:t> </a:t>
            </a:r>
            <a:r>
              <a:rPr sz="2400" spc="-10" dirty="0">
                <a:latin typeface="Times New Roman"/>
                <a:cs typeface="Times New Roman"/>
              </a:rPr>
              <a:t>değerlere</a:t>
            </a:r>
            <a:r>
              <a:rPr sz="2400" spc="-5" dirty="0">
                <a:latin typeface="Times New Roman"/>
                <a:cs typeface="Times New Roman"/>
              </a:rPr>
              <a:t> </a:t>
            </a:r>
            <a:r>
              <a:rPr sz="2400" dirty="0">
                <a:latin typeface="Times New Roman"/>
                <a:cs typeface="Times New Roman"/>
              </a:rPr>
              <a:t>sahip</a:t>
            </a:r>
            <a:r>
              <a:rPr sz="2400" spc="5" dirty="0">
                <a:latin typeface="Times New Roman"/>
                <a:cs typeface="Times New Roman"/>
              </a:rPr>
              <a:t> </a:t>
            </a:r>
            <a:r>
              <a:rPr sz="2400" dirty="0">
                <a:latin typeface="Times New Roman"/>
                <a:cs typeface="Times New Roman"/>
              </a:rPr>
              <a:t>olmak</a:t>
            </a:r>
            <a:r>
              <a:rPr sz="2400" spc="5" dirty="0">
                <a:latin typeface="Times New Roman"/>
                <a:cs typeface="Times New Roman"/>
              </a:rPr>
              <a:t> </a:t>
            </a:r>
            <a:r>
              <a:rPr sz="2400" spc="-5" dirty="0">
                <a:latin typeface="Times New Roman"/>
                <a:cs typeface="Times New Roman"/>
              </a:rPr>
              <a:t>bizi</a:t>
            </a:r>
            <a:r>
              <a:rPr sz="2400" dirty="0">
                <a:latin typeface="Times New Roman"/>
                <a:cs typeface="Times New Roman"/>
              </a:rPr>
              <a:t> </a:t>
            </a:r>
            <a:r>
              <a:rPr sz="2400" spc="-5" dirty="0">
                <a:latin typeface="Times New Roman"/>
                <a:cs typeface="Times New Roman"/>
              </a:rPr>
              <a:t>rahatsız</a:t>
            </a:r>
            <a:r>
              <a:rPr sz="2400" dirty="0">
                <a:latin typeface="Times New Roman"/>
                <a:cs typeface="Times New Roman"/>
              </a:rPr>
              <a:t> </a:t>
            </a:r>
            <a:r>
              <a:rPr sz="2400" spc="-15" dirty="0">
                <a:latin typeface="Times New Roman"/>
                <a:cs typeface="Times New Roman"/>
              </a:rPr>
              <a:t>eden</a:t>
            </a:r>
            <a:r>
              <a:rPr sz="2400" spc="-10" dirty="0">
                <a:latin typeface="Times New Roman"/>
                <a:cs typeface="Times New Roman"/>
              </a:rPr>
              <a:t> </a:t>
            </a:r>
            <a:r>
              <a:rPr sz="2400" spc="-5" dirty="0">
                <a:latin typeface="Times New Roman"/>
                <a:cs typeface="Times New Roman"/>
              </a:rPr>
              <a:t>içsel </a:t>
            </a:r>
            <a:r>
              <a:rPr sz="2400" dirty="0">
                <a:latin typeface="Times New Roman"/>
                <a:cs typeface="Times New Roman"/>
              </a:rPr>
              <a:t> </a:t>
            </a:r>
            <a:r>
              <a:rPr sz="2400" spc="-5" dirty="0">
                <a:latin typeface="Times New Roman"/>
                <a:cs typeface="Times New Roman"/>
              </a:rPr>
              <a:t>yaşantılara</a:t>
            </a:r>
            <a:r>
              <a:rPr sz="2400" dirty="0">
                <a:latin typeface="Times New Roman"/>
                <a:cs typeface="Times New Roman"/>
              </a:rPr>
              <a:t> </a:t>
            </a:r>
            <a:r>
              <a:rPr sz="2400" spc="-5" dirty="0">
                <a:latin typeface="Times New Roman"/>
                <a:cs typeface="Times New Roman"/>
              </a:rPr>
              <a:t>bakış</a:t>
            </a:r>
            <a:r>
              <a:rPr sz="2400" dirty="0">
                <a:latin typeface="Times New Roman"/>
                <a:cs typeface="Times New Roman"/>
              </a:rPr>
              <a:t> açımızı</a:t>
            </a:r>
            <a:r>
              <a:rPr sz="2400" spc="5" dirty="0">
                <a:latin typeface="Times New Roman"/>
                <a:cs typeface="Times New Roman"/>
              </a:rPr>
              <a:t> </a:t>
            </a:r>
            <a:r>
              <a:rPr sz="2400" spc="-20" dirty="0">
                <a:latin typeface="Times New Roman"/>
                <a:cs typeface="Times New Roman"/>
              </a:rPr>
              <a:t>değiştirir.</a:t>
            </a:r>
            <a:r>
              <a:rPr sz="2400" spc="-15" dirty="0">
                <a:latin typeface="Times New Roman"/>
                <a:cs typeface="Times New Roman"/>
              </a:rPr>
              <a:t> </a:t>
            </a:r>
            <a:r>
              <a:rPr sz="2400" spc="-5" dirty="0">
                <a:latin typeface="Times New Roman"/>
                <a:cs typeface="Times New Roman"/>
              </a:rPr>
              <a:t>Öte</a:t>
            </a:r>
            <a:r>
              <a:rPr sz="2400" dirty="0">
                <a:latin typeface="Times New Roman"/>
                <a:cs typeface="Times New Roman"/>
              </a:rPr>
              <a:t> </a:t>
            </a:r>
            <a:r>
              <a:rPr sz="2400" spc="-10" dirty="0">
                <a:latin typeface="Times New Roman"/>
                <a:cs typeface="Times New Roman"/>
              </a:rPr>
              <a:t>yandan</a:t>
            </a:r>
            <a:r>
              <a:rPr sz="2400" spc="-5" dirty="0">
                <a:latin typeface="Times New Roman"/>
                <a:cs typeface="Times New Roman"/>
              </a:rPr>
              <a:t> </a:t>
            </a:r>
            <a:r>
              <a:rPr sz="2400" dirty="0">
                <a:latin typeface="Times New Roman"/>
                <a:cs typeface="Times New Roman"/>
              </a:rPr>
              <a:t>bu</a:t>
            </a:r>
            <a:r>
              <a:rPr sz="2400" spc="5" dirty="0">
                <a:latin typeface="Times New Roman"/>
                <a:cs typeface="Times New Roman"/>
              </a:rPr>
              <a:t> </a:t>
            </a:r>
            <a:r>
              <a:rPr sz="2400" spc="-5" dirty="0">
                <a:latin typeface="Times New Roman"/>
                <a:cs typeface="Times New Roman"/>
              </a:rPr>
              <a:t>değerlerin</a:t>
            </a:r>
            <a:r>
              <a:rPr sz="2400" dirty="0">
                <a:latin typeface="Times New Roman"/>
                <a:cs typeface="Times New Roman"/>
              </a:rPr>
              <a:t> </a:t>
            </a:r>
            <a:r>
              <a:rPr sz="2400" spc="-5" dirty="0">
                <a:latin typeface="Times New Roman"/>
                <a:cs typeface="Times New Roman"/>
              </a:rPr>
              <a:t>farkındalığı, </a:t>
            </a:r>
            <a:r>
              <a:rPr sz="2400" dirty="0">
                <a:latin typeface="Times New Roman"/>
                <a:cs typeface="Times New Roman"/>
              </a:rPr>
              <a:t> </a:t>
            </a:r>
            <a:r>
              <a:rPr sz="2400" spc="-15" dirty="0">
                <a:latin typeface="Times New Roman"/>
                <a:cs typeface="Times New Roman"/>
              </a:rPr>
              <a:t>duyguların</a:t>
            </a:r>
            <a:r>
              <a:rPr sz="2400" spc="95" dirty="0">
                <a:latin typeface="Times New Roman"/>
                <a:cs typeface="Times New Roman"/>
              </a:rPr>
              <a:t> </a:t>
            </a:r>
            <a:r>
              <a:rPr sz="2400" spc="-5" dirty="0">
                <a:latin typeface="Times New Roman"/>
                <a:cs typeface="Times New Roman"/>
              </a:rPr>
              <a:t>olduğu</a:t>
            </a:r>
            <a:r>
              <a:rPr sz="2400" spc="5" dirty="0">
                <a:latin typeface="Times New Roman"/>
                <a:cs typeface="Times New Roman"/>
              </a:rPr>
              <a:t> </a:t>
            </a:r>
            <a:r>
              <a:rPr sz="2400" spc="-10" dirty="0">
                <a:latin typeface="Times New Roman"/>
                <a:cs typeface="Times New Roman"/>
              </a:rPr>
              <a:t>gibi</a:t>
            </a:r>
            <a:r>
              <a:rPr sz="2400" spc="30" dirty="0">
                <a:latin typeface="Times New Roman"/>
                <a:cs typeface="Times New Roman"/>
              </a:rPr>
              <a:t> </a:t>
            </a:r>
            <a:r>
              <a:rPr sz="2400" spc="-5" dirty="0">
                <a:latin typeface="Times New Roman"/>
                <a:cs typeface="Times New Roman"/>
              </a:rPr>
              <a:t>kabul</a:t>
            </a:r>
            <a:r>
              <a:rPr sz="2400" spc="10" dirty="0">
                <a:latin typeface="Times New Roman"/>
                <a:cs typeface="Times New Roman"/>
              </a:rPr>
              <a:t> </a:t>
            </a:r>
            <a:r>
              <a:rPr sz="2400" spc="-5" dirty="0">
                <a:latin typeface="Times New Roman"/>
                <a:cs typeface="Times New Roman"/>
              </a:rPr>
              <a:t>edilmesi</a:t>
            </a:r>
            <a:r>
              <a:rPr sz="2400" spc="-15" dirty="0">
                <a:latin typeface="Times New Roman"/>
                <a:cs typeface="Times New Roman"/>
              </a:rPr>
              <a:t> </a:t>
            </a:r>
            <a:r>
              <a:rPr sz="2400" spc="-5" dirty="0">
                <a:latin typeface="Times New Roman"/>
                <a:cs typeface="Times New Roman"/>
              </a:rPr>
              <a:t>süreci</a:t>
            </a:r>
            <a:r>
              <a:rPr sz="2400" spc="5" dirty="0">
                <a:latin typeface="Times New Roman"/>
                <a:cs typeface="Times New Roman"/>
              </a:rPr>
              <a:t> </a:t>
            </a:r>
            <a:r>
              <a:rPr sz="2400" dirty="0">
                <a:latin typeface="Times New Roman"/>
                <a:cs typeface="Times New Roman"/>
              </a:rPr>
              <a:t>ile</a:t>
            </a:r>
            <a:r>
              <a:rPr sz="2400" spc="-15" dirty="0">
                <a:latin typeface="Times New Roman"/>
                <a:cs typeface="Times New Roman"/>
              </a:rPr>
              <a:t> </a:t>
            </a:r>
            <a:r>
              <a:rPr sz="2400" dirty="0">
                <a:latin typeface="Times New Roman"/>
                <a:cs typeface="Times New Roman"/>
              </a:rPr>
              <a:t>birlikte</a:t>
            </a:r>
            <a:r>
              <a:rPr sz="2400" spc="-20" dirty="0">
                <a:latin typeface="Times New Roman"/>
                <a:cs typeface="Times New Roman"/>
              </a:rPr>
              <a:t> </a:t>
            </a:r>
            <a:r>
              <a:rPr sz="2400" spc="-5" dirty="0">
                <a:latin typeface="Times New Roman"/>
                <a:cs typeface="Times New Roman"/>
              </a:rPr>
              <a:t>anlam</a:t>
            </a:r>
            <a:r>
              <a:rPr sz="2400" spc="-25" dirty="0">
                <a:latin typeface="Times New Roman"/>
                <a:cs typeface="Times New Roman"/>
              </a:rPr>
              <a:t> </a:t>
            </a:r>
            <a:r>
              <a:rPr sz="2400" spc="-20" dirty="0">
                <a:latin typeface="Times New Roman"/>
                <a:cs typeface="Times New Roman"/>
              </a:rPr>
              <a:t>kazanır.’</a:t>
            </a:r>
            <a:endParaRPr sz="2400">
              <a:latin typeface="Times New Roman"/>
              <a:cs typeface="Times New Roman"/>
            </a:endParaRPr>
          </a:p>
          <a:p>
            <a:pPr>
              <a:lnSpc>
                <a:spcPct val="100000"/>
              </a:lnSpc>
              <a:spcBef>
                <a:spcPts val="10"/>
              </a:spcBef>
              <a:buFont typeface="Arial MT"/>
              <a:buChar char="•"/>
            </a:pPr>
            <a:endParaRPr sz="2500">
              <a:latin typeface="Times New Roman"/>
              <a:cs typeface="Times New Roman"/>
            </a:endParaRPr>
          </a:p>
          <a:p>
            <a:pPr marL="241300" indent="-228600">
              <a:lnSpc>
                <a:spcPct val="100000"/>
              </a:lnSpc>
              <a:buFont typeface="Arial MT"/>
              <a:buChar char="•"/>
              <a:tabLst>
                <a:tab pos="241300" algn="l"/>
              </a:tabLst>
            </a:pPr>
            <a:r>
              <a:rPr sz="2400" spc="-30" dirty="0">
                <a:latin typeface="Times New Roman"/>
                <a:cs typeface="Times New Roman"/>
              </a:rPr>
              <a:t>Yaşantısal</a:t>
            </a:r>
            <a:r>
              <a:rPr sz="2400" spc="10" dirty="0">
                <a:latin typeface="Times New Roman"/>
                <a:cs typeface="Times New Roman"/>
              </a:rPr>
              <a:t> </a:t>
            </a:r>
            <a:r>
              <a:rPr sz="2400" spc="-5" dirty="0">
                <a:latin typeface="Times New Roman"/>
                <a:cs typeface="Times New Roman"/>
              </a:rPr>
              <a:t>kaçınma</a:t>
            </a:r>
            <a:r>
              <a:rPr sz="2400" dirty="0">
                <a:latin typeface="Times New Roman"/>
                <a:cs typeface="Times New Roman"/>
              </a:rPr>
              <a:t> ile</a:t>
            </a:r>
            <a:r>
              <a:rPr sz="2400" spc="-5" dirty="0">
                <a:latin typeface="Times New Roman"/>
                <a:cs typeface="Times New Roman"/>
              </a:rPr>
              <a:t> başa çıkmanın</a:t>
            </a:r>
            <a:r>
              <a:rPr sz="2400" dirty="0">
                <a:latin typeface="Times New Roman"/>
                <a:cs typeface="Times New Roman"/>
              </a:rPr>
              <a:t> </a:t>
            </a:r>
            <a:r>
              <a:rPr sz="2400" spc="-10" dirty="0">
                <a:latin typeface="Times New Roman"/>
                <a:cs typeface="Times New Roman"/>
              </a:rPr>
              <a:t>en</a:t>
            </a:r>
            <a:r>
              <a:rPr sz="2400" dirty="0">
                <a:latin typeface="Times New Roman"/>
                <a:cs typeface="Times New Roman"/>
              </a:rPr>
              <a:t> </a:t>
            </a:r>
            <a:r>
              <a:rPr sz="2400" spc="-5" dirty="0">
                <a:latin typeface="Times New Roman"/>
                <a:cs typeface="Times New Roman"/>
              </a:rPr>
              <a:t>sağlıklı</a:t>
            </a:r>
            <a:r>
              <a:rPr sz="2400" spc="15" dirty="0">
                <a:latin typeface="Times New Roman"/>
                <a:cs typeface="Times New Roman"/>
              </a:rPr>
              <a:t> </a:t>
            </a:r>
            <a:r>
              <a:rPr sz="2400" spc="-5" dirty="0">
                <a:latin typeface="Times New Roman"/>
                <a:cs typeface="Times New Roman"/>
              </a:rPr>
              <a:t>alternatifi</a:t>
            </a:r>
            <a:r>
              <a:rPr sz="2400" spc="-10" dirty="0">
                <a:latin typeface="Times New Roman"/>
                <a:cs typeface="Times New Roman"/>
              </a:rPr>
              <a:t> </a:t>
            </a:r>
            <a:r>
              <a:rPr sz="2400" spc="-5" dirty="0">
                <a:latin typeface="Times New Roman"/>
                <a:cs typeface="Times New Roman"/>
              </a:rPr>
              <a:t>‘kabul’…</a:t>
            </a:r>
            <a:endParaRPr sz="2400">
              <a:latin typeface="Times New Roman"/>
              <a:cs typeface="Times New Roman"/>
            </a:endParaRPr>
          </a:p>
          <a:p>
            <a:pPr>
              <a:lnSpc>
                <a:spcPct val="100000"/>
              </a:lnSpc>
              <a:spcBef>
                <a:spcPts val="5"/>
              </a:spcBef>
              <a:buFont typeface="Arial MT"/>
              <a:buChar char="•"/>
            </a:pPr>
            <a:endParaRPr sz="2500">
              <a:latin typeface="Times New Roman"/>
              <a:cs typeface="Times New Roman"/>
            </a:endParaRPr>
          </a:p>
          <a:p>
            <a:pPr marL="241300" indent="-228600">
              <a:lnSpc>
                <a:spcPct val="100000"/>
              </a:lnSpc>
              <a:spcBef>
                <a:spcPts val="5"/>
              </a:spcBef>
              <a:buFont typeface="Arial MT"/>
              <a:buChar char="•"/>
              <a:tabLst>
                <a:tab pos="241300" algn="l"/>
              </a:tabLst>
            </a:pPr>
            <a:r>
              <a:rPr sz="2400" spc="-5" dirty="0">
                <a:latin typeface="Times New Roman"/>
                <a:cs typeface="Times New Roman"/>
              </a:rPr>
              <a:t>Kabulü</a:t>
            </a:r>
            <a:r>
              <a:rPr sz="2400" spc="-10" dirty="0">
                <a:latin typeface="Times New Roman"/>
                <a:cs typeface="Times New Roman"/>
              </a:rPr>
              <a:t> </a:t>
            </a:r>
            <a:r>
              <a:rPr sz="2400" spc="-5" dirty="0">
                <a:latin typeface="Times New Roman"/>
                <a:cs typeface="Times New Roman"/>
              </a:rPr>
              <a:t>anlamak önemli</a:t>
            </a:r>
            <a:r>
              <a:rPr sz="2400" spc="-20" dirty="0">
                <a:latin typeface="Times New Roman"/>
                <a:cs typeface="Times New Roman"/>
              </a:rPr>
              <a:t> </a:t>
            </a:r>
            <a:r>
              <a:rPr sz="2400" spc="-5" dirty="0">
                <a:latin typeface="Times New Roman"/>
                <a:cs typeface="Times New Roman"/>
              </a:rPr>
              <a:t>çünkü!</a:t>
            </a:r>
            <a:endParaRPr sz="2400">
              <a:latin typeface="Times New Roman"/>
              <a:cs typeface="Times New Roman"/>
            </a:endParaRPr>
          </a:p>
          <a:p>
            <a:pPr marL="241300" indent="-228600">
              <a:lnSpc>
                <a:spcPct val="100000"/>
              </a:lnSpc>
              <a:buFont typeface="Arial MT"/>
              <a:buChar char="•"/>
              <a:tabLst>
                <a:tab pos="241300" algn="l"/>
              </a:tabLst>
            </a:pPr>
            <a:r>
              <a:rPr sz="2400" dirty="0">
                <a:latin typeface="Times New Roman"/>
                <a:cs typeface="Times New Roman"/>
              </a:rPr>
              <a:t>…</a:t>
            </a:r>
            <a:endParaRPr sz="2400">
              <a:latin typeface="Times New Roman"/>
              <a:cs typeface="Times New Roman"/>
            </a:endParaRPr>
          </a:p>
        </p:txBody>
      </p:sp>
    </p:spTree>
    <p:extLst>
      <p:ext uri="{BB962C8B-B14F-4D97-AF65-F5344CB8AC3E}">
        <p14:creationId xmlns:p14="http://schemas.microsoft.com/office/powerpoint/2010/main" val="350558674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18991" y="725881"/>
            <a:ext cx="4956810" cy="574675"/>
          </a:xfrm>
          <a:prstGeom prst="rect">
            <a:avLst/>
          </a:prstGeom>
        </p:spPr>
        <p:txBody>
          <a:bodyPr vert="horz" wrap="square" lIns="0" tIns="12700" rIns="0" bIns="0" rtlCol="0">
            <a:spAutoFit/>
          </a:bodyPr>
          <a:lstStyle/>
          <a:p>
            <a:pPr marL="12700">
              <a:lnSpc>
                <a:spcPct val="100000"/>
              </a:lnSpc>
              <a:spcBef>
                <a:spcPts val="100"/>
              </a:spcBef>
            </a:pPr>
            <a:r>
              <a:rPr spc="-5" dirty="0"/>
              <a:t>Kabul:</a:t>
            </a:r>
            <a:r>
              <a:rPr spc="5" dirty="0"/>
              <a:t> </a:t>
            </a:r>
            <a:r>
              <a:rPr spc="-40" dirty="0"/>
              <a:t>Nedir, </a:t>
            </a:r>
            <a:r>
              <a:rPr spc="-10" dirty="0"/>
              <a:t>ne</a:t>
            </a:r>
            <a:r>
              <a:rPr spc="5" dirty="0"/>
              <a:t> </a:t>
            </a:r>
            <a:r>
              <a:rPr dirty="0"/>
              <a:t>değildir?</a:t>
            </a:r>
          </a:p>
        </p:txBody>
      </p:sp>
      <p:sp>
        <p:nvSpPr>
          <p:cNvPr id="3" name="object 3"/>
          <p:cNvSpPr txBox="1"/>
          <p:nvPr/>
        </p:nvSpPr>
        <p:spPr>
          <a:xfrm>
            <a:off x="917244" y="1571701"/>
            <a:ext cx="10361295" cy="1824989"/>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1300" algn="l"/>
              </a:tabLst>
            </a:pPr>
            <a:r>
              <a:rPr sz="2400" spc="-30" dirty="0">
                <a:latin typeface="Times New Roman"/>
                <a:cs typeface="Times New Roman"/>
              </a:rPr>
              <a:t>Yaşantıya,</a:t>
            </a:r>
            <a:r>
              <a:rPr sz="2400" spc="170" dirty="0">
                <a:latin typeface="Times New Roman"/>
                <a:cs typeface="Times New Roman"/>
              </a:rPr>
              <a:t> </a:t>
            </a:r>
            <a:r>
              <a:rPr sz="2400" spc="-5" dirty="0">
                <a:latin typeface="Times New Roman"/>
                <a:cs typeface="Times New Roman"/>
              </a:rPr>
              <a:t>duyguya</a:t>
            </a:r>
            <a:r>
              <a:rPr sz="2400" spc="210" dirty="0">
                <a:latin typeface="Times New Roman"/>
                <a:cs typeface="Times New Roman"/>
              </a:rPr>
              <a:t> </a:t>
            </a:r>
            <a:r>
              <a:rPr sz="2400" spc="-20" dirty="0">
                <a:latin typeface="Times New Roman"/>
                <a:cs typeface="Times New Roman"/>
              </a:rPr>
              <a:t>yer</a:t>
            </a:r>
            <a:r>
              <a:rPr sz="2400" spc="185" dirty="0">
                <a:latin typeface="Times New Roman"/>
                <a:cs typeface="Times New Roman"/>
              </a:rPr>
              <a:t> </a:t>
            </a:r>
            <a:r>
              <a:rPr sz="2400" spc="-5" dirty="0">
                <a:latin typeface="Times New Roman"/>
                <a:cs typeface="Times New Roman"/>
              </a:rPr>
              <a:t>açma,</a:t>
            </a:r>
            <a:r>
              <a:rPr sz="2400" spc="155" dirty="0">
                <a:latin typeface="Times New Roman"/>
                <a:cs typeface="Times New Roman"/>
              </a:rPr>
              <a:t> </a:t>
            </a:r>
            <a:r>
              <a:rPr sz="2400" spc="-5" dirty="0">
                <a:latin typeface="Times New Roman"/>
                <a:cs typeface="Times New Roman"/>
              </a:rPr>
              <a:t>orada</a:t>
            </a:r>
            <a:r>
              <a:rPr sz="2400" spc="155" dirty="0">
                <a:latin typeface="Times New Roman"/>
                <a:cs typeface="Times New Roman"/>
              </a:rPr>
              <a:t> </a:t>
            </a:r>
            <a:r>
              <a:rPr sz="2400" dirty="0">
                <a:latin typeface="Times New Roman"/>
                <a:cs typeface="Times New Roman"/>
              </a:rPr>
              <a:t>olmasına</a:t>
            </a:r>
            <a:r>
              <a:rPr sz="2400" spc="165" dirty="0">
                <a:latin typeface="Times New Roman"/>
                <a:cs typeface="Times New Roman"/>
              </a:rPr>
              <a:t> </a:t>
            </a:r>
            <a:r>
              <a:rPr sz="2400" spc="-10" dirty="0">
                <a:latin typeface="Times New Roman"/>
                <a:cs typeface="Times New Roman"/>
              </a:rPr>
              <a:t>izin</a:t>
            </a:r>
            <a:r>
              <a:rPr sz="2400" spc="165" dirty="0">
                <a:latin typeface="Times New Roman"/>
                <a:cs typeface="Times New Roman"/>
              </a:rPr>
              <a:t> </a:t>
            </a:r>
            <a:r>
              <a:rPr sz="2400" spc="-5" dirty="0">
                <a:latin typeface="Times New Roman"/>
                <a:cs typeface="Times New Roman"/>
              </a:rPr>
              <a:t>verme,</a:t>
            </a:r>
            <a:r>
              <a:rPr sz="2400" spc="175" dirty="0">
                <a:latin typeface="Times New Roman"/>
                <a:cs typeface="Times New Roman"/>
              </a:rPr>
              <a:t> </a:t>
            </a:r>
            <a:r>
              <a:rPr sz="2400" spc="-5" dirty="0">
                <a:latin typeface="Times New Roman"/>
                <a:cs typeface="Times New Roman"/>
              </a:rPr>
              <a:t>ona</a:t>
            </a:r>
            <a:r>
              <a:rPr sz="2400" spc="155" dirty="0">
                <a:latin typeface="Times New Roman"/>
                <a:cs typeface="Times New Roman"/>
              </a:rPr>
              <a:t> </a:t>
            </a:r>
            <a:r>
              <a:rPr sz="2400" spc="-5" dirty="0">
                <a:latin typeface="Times New Roman"/>
                <a:cs typeface="Times New Roman"/>
              </a:rPr>
              <a:t>açık</a:t>
            </a:r>
            <a:r>
              <a:rPr sz="2400" spc="170" dirty="0">
                <a:latin typeface="Times New Roman"/>
                <a:cs typeface="Times New Roman"/>
              </a:rPr>
              <a:t> </a:t>
            </a:r>
            <a:r>
              <a:rPr sz="2400" spc="-10" dirty="0">
                <a:latin typeface="Times New Roman"/>
                <a:cs typeface="Times New Roman"/>
              </a:rPr>
              <a:t>olma,</a:t>
            </a:r>
            <a:r>
              <a:rPr sz="2400" spc="145" dirty="0">
                <a:latin typeface="Times New Roman"/>
                <a:cs typeface="Times New Roman"/>
              </a:rPr>
              <a:t> </a:t>
            </a:r>
            <a:r>
              <a:rPr sz="2400" spc="-5" dirty="0">
                <a:latin typeface="Times New Roman"/>
                <a:cs typeface="Times New Roman"/>
              </a:rPr>
              <a:t>gönüllü</a:t>
            </a:r>
            <a:endParaRPr sz="2400">
              <a:latin typeface="Times New Roman"/>
              <a:cs typeface="Times New Roman"/>
            </a:endParaRPr>
          </a:p>
          <a:p>
            <a:pPr marL="241300">
              <a:lnSpc>
                <a:spcPct val="100000"/>
              </a:lnSpc>
              <a:spcBef>
                <a:spcPts val="5"/>
              </a:spcBef>
            </a:pPr>
            <a:r>
              <a:rPr sz="2400" spc="-5" dirty="0">
                <a:latin typeface="Times New Roman"/>
                <a:cs typeface="Times New Roman"/>
              </a:rPr>
              <a:t>olma,</a:t>
            </a:r>
            <a:r>
              <a:rPr sz="2400" spc="-30" dirty="0">
                <a:latin typeface="Times New Roman"/>
                <a:cs typeface="Times New Roman"/>
              </a:rPr>
              <a:t> </a:t>
            </a:r>
            <a:r>
              <a:rPr sz="2400" spc="-5" dirty="0">
                <a:latin typeface="Times New Roman"/>
                <a:cs typeface="Times New Roman"/>
              </a:rPr>
              <a:t>olduğu</a:t>
            </a:r>
            <a:r>
              <a:rPr sz="2400" spc="10" dirty="0">
                <a:latin typeface="Times New Roman"/>
                <a:cs typeface="Times New Roman"/>
              </a:rPr>
              <a:t> </a:t>
            </a:r>
            <a:r>
              <a:rPr sz="2400" spc="-10" dirty="0">
                <a:latin typeface="Times New Roman"/>
                <a:cs typeface="Times New Roman"/>
              </a:rPr>
              <a:t>gibi</a:t>
            </a:r>
            <a:r>
              <a:rPr sz="2400" spc="5" dirty="0">
                <a:latin typeface="Times New Roman"/>
                <a:cs typeface="Times New Roman"/>
              </a:rPr>
              <a:t> </a:t>
            </a:r>
            <a:r>
              <a:rPr sz="2400" spc="-5" dirty="0">
                <a:latin typeface="Times New Roman"/>
                <a:cs typeface="Times New Roman"/>
              </a:rPr>
              <a:t>bırakma…</a:t>
            </a:r>
            <a:endParaRPr sz="2400">
              <a:latin typeface="Times New Roman"/>
              <a:cs typeface="Times New Roman"/>
            </a:endParaRPr>
          </a:p>
          <a:p>
            <a:pPr marL="697865" lvl="1" indent="-229235">
              <a:lnSpc>
                <a:spcPct val="100000"/>
              </a:lnSpc>
              <a:spcBef>
                <a:spcPts val="5"/>
              </a:spcBef>
              <a:buFont typeface="Arial MT"/>
              <a:buChar char="•"/>
              <a:tabLst>
                <a:tab pos="697865" algn="l"/>
                <a:tab pos="698500" algn="l"/>
              </a:tabLst>
            </a:pPr>
            <a:r>
              <a:rPr sz="2200" spc="-5" dirty="0">
                <a:latin typeface="Times New Roman"/>
                <a:cs typeface="Times New Roman"/>
              </a:rPr>
              <a:t>Akıntıya</a:t>
            </a:r>
            <a:r>
              <a:rPr sz="2200" dirty="0">
                <a:latin typeface="Times New Roman"/>
                <a:cs typeface="Times New Roman"/>
              </a:rPr>
              <a:t> </a:t>
            </a:r>
            <a:r>
              <a:rPr sz="2200" spc="-5" dirty="0">
                <a:latin typeface="Times New Roman"/>
                <a:cs typeface="Times New Roman"/>
              </a:rPr>
              <a:t>karşı</a:t>
            </a:r>
            <a:r>
              <a:rPr sz="2200" spc="-15" dirty="0">
                <a:latin typeface="Times New Roman"/>
                <a:cs typeface="Times New Roman"/>
              </a:rPr>
              <a:t> </a:t>
            </a:r>
            <a:r>
              <a:rPr sz="2200" spc="-5" dirty="0">
                <a:latin typeface="Times New Roman"/>
                <a:cs typeface="Times New Roman"/>
              </a:rPr>
              <a:t>küreği</a:t>
            </a:r>
            <a:r>
              <a:rPr sz="2200" spc="5" dirty="0">
                <a:latin typeface="Times New Roman"/>
                <a:cs typeface="Times New Roman"/>
              </a:rPr>
              <a:t> </a:t>
            </a:r>
            <a:r>
              <a:rPr sz="2200" spc="-5" dirty="0">
                <a:latin typeface="Times New Roman"/>
                <a:cs typeface="Times New Roman"/>
              </a:rPr>
              <a:t>bırakmak…</a:t>
            </a:r>
            <a:endParaRPr sz="2200">
              <a:latin typeface="Times New Roman"/>
              <a:cs typeface="Times New Roman"/>
            </a:endParaRPr>
          </a:p>
          <a:p>
            <a:pPr lvl="1">
              <a:lnSpc>
                <a:spcPct val="100000"/>
              </a:lnSpc>
              <a:buFont typeface="Arial MT"/>
              <a:buChar char="•"/>
            </a:pPr>
            <a:endParaRPr sz="2500">
              <a:latin typeface="Times New Roman"/>
              <a:cs typeface="Times New Roman"/>
            </a:endParaRPr>
          </a:p>
          <a:p>
            <a:pPr marL="241300" indent="-228600">
              <a:lnSpc>
                <a:spcPct val="100000"/>
              </a:lnSpc>
              <a:buFont typeface="Arial MT"/>
              <a:buChar char="•"/>
              <a:tabLst>
                <a:tab pos="241300" algn="l"/>
              </a:tabLst>
            </a:pPr>
            <a:r>
              <a:rPr sz="2400" spc="-20" dirty="0">
                <a:latin typeface="Times New Roman"/>
                <a:cs typeface="Times New Roman"/>
              </a:rPr>
              <a:t>İstenmeyen</a:t>
            </a:r>
            <a:r>
              <a:rPr sz="2400" spc="110" dirty="0">
                <a:latin typeface="Times New Roman"/>
                <a:cs typeface="Times New Roman"/>
              </a:rPr>
              <a:t> </a:t>
            </a:r>
            <a:r>
              <a:rPr sz="2400" spc="-5" dirty="0">
                <a:latin typeface="Times New Roman"/>
                <a:cs typeface="Times New Roman"/>
              </a:rPr>
              <a:t>misafiri metaforu…</a:t>
            </a:r>
            <a:endParaRPr sz="2400">
              <a:latin typeface="Times New Roman"/>
              <a:cs typeface="Times New Roman"/>
            </a:endParaRPr>
          </a:p>
        </p:txBody>
      </p:sp>
    </p:spTree>
    <p:extLst>
      <p:ext uri="{BB962C8B-B14F-4D97-AF65-F5344CB8AC3E}">
        <p14:creationId xmlns:p14="http://schemas.microsoft.com/office/powerpoint/2010/main" val="30810665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244" y="725881"/>
            <a:ext cx="7733030" cy="574675"/>
          </a:xfrm>
          <a:prstGeom prst="rect">
            <a:avLst/>
          </a:prstGeom>
        </p:spPr>
        <p:txBody>
          <a:bodyPr vert="horz" wrap="square" lIns="0" tIns="12700" rIns="0" bIns="0" rtlCol="0">
            <a:spAutoFit/>
          </a:bodyPr>
          <a:lstStyle/>
          <a:p>
            <a:pPr marL="12700">
              <a:lnSpc>
                <a:spcPct val="100000"/>
              </a:lnSpc>
              <a:spcBef>
                <a:spcPts val="100"/>
              </a:spcBef>
            </a:pPr>
            <a:r>
              <a:rPr i="0" dirty="0">
                <a:latin typeface="Times New Roman"/>
                <a:cs typeface="Times New Roman"/>
              </a:rPr>
              <a:t>1.</a:t>
            </a:r>
            <a:r>
              <a:rPr i="0" spc="-5" dirty="0">
                <a:latin typeface="Times New Roman"/>
                <a:cs typeface="Times New Roman"/>
              </a:rPr>
              <a:t> </a:t>
            </a:r>
            <a:r>
              <a:rPr i="0" spc="-10" dirty="0">
                <a:latin typeface="Times New Roman"/>
                <a:cs typeface="Times New Roman"/>
              </a:rPr>
              <a:t>İnsanlarda</a:t>
            </a:r>
            <a:r>
              <a:rPr i="0" spc="20" dirty="0">
                <a:latin typeface="Times New Roman"/>
                <a:cs typeface="Times New Roman"/>
              </a:rPr>
              <a:t> </a:t>
            </a:r>
            <a:r>
              <a:rPr i="0" spc="-5" dirty="0">
                <a:latin typeface="Times New Roman"/>
                <a:cs typeface="Times New Roman"/>
              </a:rPr>
              <a:t>duyum:</a:t>
            </a:r>
            <a:r>
              <a:rPr i="0" spc="-90" dirty="0">
                <a:latin typeface="Times New Roman"/>
                <a:cs typeface="Times New Roman"/>
              </a:rPr>
              <a:t> </a:t>
            </a:r>
            <a:r>
              <a:rPr i="0" spc="-65" dirty="0">
                <a:latin typeface="Times New Roman"/>
                <a:cs typeface="Times New Roman"/>
              </a:rPr>
              <a:t>Temel</a:t>
            </a:r>
            <a:r>
              <a:rPr i="0" spc="-5" dirty="0">
                <a:latin typeface="Times New Roman"/>
                <a:cs typeface="Times New Roman"/>
              </a:rPr>
              <a:t> kavramlar</a:t>
            </a:r>
          </a:p>
        </p:txBody>
      </p:sp>
      <p:sp>
        <p:nvSpPr>
          <p:cNvPr id="3" name="object 3"/>
          <p:cNvSpPr txBox="1"/>
          <p:nvPr/>
        </p:nvSpPr>
        <p:spPr>
          <a:xfrm>
            <a:off x="4953000" y="2514600"/>
            <a:ext cx="6343015" cy="1490152"/>
          </a:xfrm>
          <a:prstGeom prst="rect">
            <a:avLst/>
          </a:prstGeom>
        </p:spPr>
        <p:txBody>
          <a:bodyPr vert="horz" wrap="square" lIns="0" tIns="12700" rIns="0" bIns="0" rtlCol="0">
            <a:spAutoFit/>
          </a:bodyPr>
          <a:lstStyle/>
          <a:p>
            <a:pPr marL="12700" marR="5080" algn="just">
              <a:lnSpc>
                <a:spcPct val="100000"/>
              </a:lnSpc>
              <a:spcBef>
                <a:spcPts val="100"/>
              </a:spcBef>
            </a:pPr>
            <a:r>
              <a:rPr sz="2400" b="1" i="1" spc="5" dirty="0">
                <a:solidFill>
                  <a:srgbClr val="4471C4"/>
                </a:solidFill>
                <a:latin typeface="Times New Roman"/>
                <a:cs typeface="Times New Roman"/>
              </a:rPr>
              <a:t>Duyum: </a:t>
            </a:r>
            <a:r>
              <a:rPr sz="2400" spc="-10" dirty="0">
                <a:latin typeface="Times New Roman"/>
                <a:cs typeface="Times New Roman"/>
              </a:rPr>
              <a:t>Bir </a:t>
            </a:r>
            <a:r>
              <a:rPr sz="2400" spc="-5" dirty="0">
                <a:latin typeface="Times New Roman"/>
                <a:cs typeface="Times New Roman"/>
              </a:rPr>
              <a:t>duyu alıcısının </a:t>
            </a:r>
            <a:r>
              <a:rPr sz="2400" spc="-10" dirty="0">
                <a:latin typeface="Times New Roman"/>
                <a:cs typeface="Times New Roman"/>
              </a:rPr>
              <a:t>uyarılmasıyla </a:t>
            </a:r>
            <a:r>
              <a:rPr sz="2400" dirty="0">
                <a:latin typeface="Times New Roman"/>
                <a:cs typeface="Times New Roman"/>
              </a:rPr>
              <a:t>vücudun </a:t>
            </a:r>
            <a:r>
              <a:rPr sz="2400" spc="5" dirty="0">
                <a:latin typeface="Times New Roman"/>
                <a:cs typeface="Times New Roman"/>
              </a:rPr>
              <a:t> </a:t>
            </a:r>
            <a:r>
              <a:rPr sz="2400" dirty="0">
                <a:latin typeface="Times New Roman"/>
                <a:cs typeface="Times New Roman"/>
              </a:rPr>
              <a:t>içinde</a:t>
            </a:r>
            <a:r>
              <a:rPr sz="2400" spc="5" dirty="0">
                <a:latin typeface="Times New Roman"/>
                <a:cs typeface="Times New Roman"/>
              </a:rPr>
              <a:t> </a:t>
            </a:r>
            <a:r>
              <a:rPr sz="2400" spc="-10" dirty="0">
                <a:latin typeface="Times New Roman"/>
                <a:cs typeface="Times New Roman"/>
              </a:rPr>
              <a:t>veya</a:t>
            </a:r>
            <a:r>
              <a:rPr sz="2400" spc="-5" dirty="0">
                <a:latin typeface="Times New Roman"/>
                <a:cs typeface="Times New Roman"/>
              </a:rPr>
              <a:t> </a:t>
            </a:r>
            <a:r>
              <a:rPr sz="2400" dirty="0">
                <a:latin typeface="Times New Roman"/>
                <a:cs typeface="Times New Roman"/>
              </a:rPr>
              <a:t>dışında</a:t>
            </a:r>
            <a:r>
              <a:rPr sz="2400" spc="5" dirty="0">
                <a:latin typeface="Times New Roman"/>
                <a:cs typeface="Times New Roman"/>
              </a:rPr>
              <a:t> </a:t>
            </a:r>
            <a:r>
              <a:rPr sz="2400" dirty="0">
                <a:latin typeface="Times New Roman"/>
                <a:cs typeface="Times New Roman"/>
              </a:rPr>
              <a:t>bulunan</a:t>
            </a:r>
            <a:r>
              <a:rPr sz="2400" spc="5" dirty="0">
                <a:latin typeface="Times New Roman"/>
                <a:cs typeface="Times New Roman"/>
              </a:rPr>
              <a:t> </a:t>
            </a:r>
            <a:r>
              <a:rPr sz="2400" spc="-5" dirty="0">
                <a:latin typeface="Times New Roman"/>
                <a:cs typeface="Times New Roman"/>
              </a:rPr>
              <a:t>şartlarla</a:t>
            </a:r>
            <a:r>
              <a:rPr sz="2400" dirty="0">
                <a:latin typeface="Times New Roman"/>
                <a:cs typeface="Times New Roman"/>
              </a:rPr>
              <a:t> </a:t>
            </a:r>
            <a:r>
              <a:rPr sz="2400" spc="-5" dirty="0">
                <a:latin typeface="Times New Roman"/>
                <a:cs typeface="Times New Roman"/>
              </a:rPr>
              <a:t>ilgili</a:t>
            </a:r>
            <a:r>
              <a:rPr sz="2400" dirty="0">
                <a:latin typeface="Times New Roman"/>
                <a:cs typeface="Times New Roman"/>
              </a:rPr>
              <a:t> bir </a:t>
            </a:r>
            <a:r>
              <a:rPr sz="2400" spc="5" dirty="0">
                <a:latin typeface="Times New Roman"/>
                <a:cs typeface="Times New Roman"/>
              </a:rPr>
              <a:t> </a:t>
            </a:r>
            <a:r>
              <a:rPr sz="2400" spc="-5" dirty="0">
                <a:latin typeface="Times New Roman"/>
                <a:cs typeface="Times New Roman"/>
              </a:rPr>
              <a:t>yaşantı</a:t>
            </a:r>
            <a:r>
              <a:rPr sz="2400" dirty="0">
                <a:latin typeface="Times New Roman"/>
                <a:cs typeface="Times New Roman"/>
              </a:rPr>
              <a:t> </a:t>
            </a:r>
            <a:r>
              <a:rPr sz="2400" spc="-15" dirty="0">
                <a:latin typeface="Times New Roman"/>
                <a:cs typeface="Times New Roman"/>
              </a:rPr>
              <a:t>veya</a:t>
            </a:r>
            <a:r>
              <a:rPr sz="2400" spc="575" dirty="0">
                <a:latin typeface="Times New Roman"/>
                <a:cs typeface="Times New Roman"/>
              </a:rPr>
              <a:t> </a:t>
            </a:r>
            <a:r>
              <a:rPr sz="2400" spc="-5" dirty="0">
                <a:latin typeface="Times New Roman"/>
                <a:cs typeface="Times New Roman"/>
              </a:rPr>
              <a:t>farkındalığa</a:t>
            </a:r>
            <a:r>
              <a:rPr sz="2400" dirty="0">
                <a:latin typeface="Times New Roman"/>
                <a:cs typeface="Times New Roman"/>
              </a:rPr>
              <a:t> </a:t>
            </a:r>
            <a:r>
              <a:rPr sz="2400" spc="-20" dirty="0">
                <a:latin typeface="Times New Roman"/>
                <a:cs typeface="Times New Roman"/>
              </a:rPr>
              <a:t>yol</a:t>
            </a:r>
            <a:r>
              <a:rPr sz="2400" spc="-15" dirty="0">
                <a:latin typeface="Times New Roman"/>
                <a:cs typeface="Times New Roman"/>
              </a:rPr>
              <a:t> </a:t>
            </a:r>
            <a:r>
              <a:rPr sz="2400" spc="-5" dirty="0">
                <a:latin typeface="Times New Roman"/>
                <a:cs typeface="Times New Roman"/>
              </a:rPr>
              <a:t>açan</a:t>
            </a:r>
            <a:r>
              <a:rPr sz="2400" dirty="0">
                <a:latin typeface="Times New Roman"/>
                <a:cs typeface="Times New Roman"/>
              </a:rPr>
              <a:t> </a:t>
            </a:r>
            <a:r>
              <a:rPr sz="2400" spc="-5" dirty="0">
                <a:latin typeface="Times New Roman"/>
                <a:cs typeface="Times New Roman"/>
              </a:rPr>
              <a:t>nöral</a:t>
            </a:r>
            <a:r>
              <a:rPr sz="2400" dirty="0">
                <a:latin typeface="Times New Roman"/>
                <a:cs typeface="Times New Roman"/>
              </a:rPr>
              <a:t> bir </a:t>
            </a:r>
            <a:r>
              <a:rPr sz="2400" spc="5" dirty="0">
                <a:latin typeface="Times New Roman"/>
                <a:cs typeface="Times New Roman"/>
              </a:rPr>
              <a:t> </a:t>
            </a:r>
            <a:r>
              <a:rPr sz="2400" spc="-20" dirty="0" err="1">
                <a:latin typeface="Times New Roman"/>
                <a:cs typeface="Times New Roman"/>
              </a:rPr>
              <a:t>işlemdir</a:t>
            </a:r>
            <a:r>
              <a:rPr sz="2400" spc="-20" dirty="0" smtClean="0">
                <a:latin typeface="Times New Roman"/>
                <a:cs typeface="Times New Roman"/>
              </a:rPr>
              <a:t>.</a:t>
            </a:r>
            <a:r>
              <a:rPr lang="tr-TR" sz="2400" spc="-20" dirty="0" smtClean="0">
                <a:latin typeface="Times New Roman"/>
                <a:cs typeface="Times New Roman"/>
              </a:rPr>
              <a:t> Görme, işitme vb.</a:t>
            </a:r>
            <a:endParaRPr sz="2400" dirty="0">
              <a:latin typeface="Times New Roman"/>
              <a:cs typeface="Times New Roman"/>
            </a:endParaRPr>
          </a:p>
        </p:txBody>
      </p:sp>
      <p:pic>
        <p:nvPicPr>
          <p:cNvPr id="4" name="object 4"/>
          <p:cNvPicPr/>
          <p:nvPr/>
        </p:nvPicPr>
        <p:blipFill>
          <a:blip r:embed="rId2" cstate="print"/>
          <a:stretch>
            <a:fillRect/>
          </a:stretch>
        </p:blipFill>
        <p:spPr>
          <a:xfrm>
            <a:off x="834186" y="1880616"/>
            <a:ext cx="3342800" cy="305449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244" y="725881"/>
            <a:ext cx="7733030" cy="574675"/>
          </a:xfrm>
          <a:prstGeom prst="rect">
            <a:avLst/>
          </a:prstGeom>
        </p:spPr>
        <p:txBody>
          <a:bodyPr vert="horz" wrap="square" lIns="0" tIns="12700" rIns="0" bIns="0" rtlCol="0">
            <a:spAutoFit/>
          </a:bodyPr>
          <a:lstStyle/>
          <a:p>
            <a:pPr marL="12700">
              <a:lnSpc>
                <a:spcPct val="100000"/>
              </a:lnSpc>
              <a:spcBef>
                <a:spcPts val="100"/>
              </a:spcBef>
            </a:pPr>
            <a:r>
              <a:rPr i="0" dirty="0">
                <a:latin typeface="Times New Roman"/>
                <a:cs typeface="Times New Roman"/>
              </a:rPr>
              <a:t>1.</a:t>
            </a:r>
            <a:r>
              <a:rPr i="0" spc="-5" dirty="0">
                <a:latin typeface="Times New Roman"/>
                <a:cs typeface="Times New Roman"/>
              </a:rPr>
              <a:t> </a:t>
            </a:r>
            <a:r>
              <a:rPr i="0" spc="-10" dirty="0">
                <a:latin typeface="Times New Roman"/>
                <a:cs typeface="Times New Roman"/>
              </a:rPr>
              <a:t>İnsanlarda</a:t>
            </a:r>
            <a:r>
              <a:rPr i="0" spc="20" dirty="0">
                <a:latin typeface="Times New Roman"/>
                <a:cs typeface="Times New Roman"/>
              </a:rPr>
              <a:t> </a:t>
            </a:r>
            <a:r>
              <a:rPr i="0" spc="-5" dirty="0">
                <a:latin typeface="Times New Roman"/>
                <a:cs typeface="Times New Roman"/>
              </a:rPr>
              <a:t>duyum:</a:t>
            </a:r>
            <a:r>
              <a:rPr i="0" spc="-90" dirty="0">
                <a:latin typeface="Times New Roman"/>
                <a:cs typeface="Times New Roman"/>
              </a:rPr>
              <a:t> </a:t>
            </a:r>
            <a:r>
              <a:rPr i="0" spc="-65" dirty="0">
                <a:latin typeface="Times New Roman"/>
                <a:cs typeface="Times New Roman"/>
              </a:rPr>
              <a:t>Temel</a:t>
            </a:r>
            <a:r>
              <a:rPr i="0" spc="-5" dirty="0">
                <a:latin typeface="Times New Roman"/>
                <a:cs typeface="Times New Roman"/>
              </a:rPr>
              <a:t> kavramlar</a:t>
            </a:r>
          </a:p>
        </p:txBody>
      </p:sp>
      <p:sp>
        <p:nvSpPr>
          <p:cNvPr id="3" name="object 3"/>
          <p:cNvSpPr txBox="1">
            <a:spLocks noGrp="1"/>
          </p:cNvSpPr>
          <p:nvPr>
            <p:ph type="body" idx="1"/>
          </p:nvPr>
        </p:nvSpPr>
        <p:spPr>
          <a:xfrm>
            <a:off x="914095" y="1652143"/>
            <a:ext cx="10363809" cy="4887235"/>
          </a:xfrm>
          <a:prstGeom prst="rect">
            <a:avLst/>
          </a:prstGeom>
        </p:spPr>
        <p:txBody>
          <a:bodyPr vert="horz" wrap="square" lIns="0" tIns="11430" rIns="0" bIns="0" rtlCol="0">
            <a:spAutoFit/>
          </a:bodyPr>
          <a:lstStyle/>
          <a:p>
            <a:pPr marL="15240" marR="10795">
              <a:lnSpc>
                <a:spcPct val="100000"/>
              </a:lnSpc>
              <a:spcBef>
                <a:spcPts val="90"/>
              </a:spcBef>
              <a:tabLst>
                <a:tab pos="1335405" algn="l"/>
                <a:tab pos="2530475" algn="l"/>
                <a:tab pos="3271520" algn="l"/>
                <a:tab pos="4579620" algn="l"/>
                <a:tab pos="5624830" algn="l"/>
                <a:tab pos="7098030" algn="l"/>
                <a:tab pos="7795895" algn="l"/>
                <a:tab pos="8310880" algn="l"/>
                <a:tab pos="9283700" algn="l"/>
              </a:tabLst>
            </a:pPr>
            <a:r>
              <a:rPr b="1" i="1" spc="-5" dirty="0" smtClean="0">
                <a:solidFill>
                  <a:srgbClr val="FF0000"/>
                </a:solidFill>
                <a:latin typeface="Times New Roman"/>
                <a:cs typeface="Times New Roman"/>
              </a:rPr>
              <a:t>‘</a:t>
            </a:r>
            <a:r>
              <a:rPr b="1" i="1" spc="-5" dirty="0">
                <a:solidFill>
                  <a:srgbClr val="FF0000"/>
                </a:solidFill>
                <a:latin typeface="Times New Roman"/>
                <a:cs typeface="Times New Roman"/>
              </a:rPr>
              <a:t>B</a:t>
            </a:r>
            <a:r>
              <a:rPr b="1" i="1" spc="15" dirty="0">
                <a:solidFill>
                  <a:srgbClr val="FF0000"/>
                </a:solidFill>
                <a:latin typeface="Times New Roman"/>
                <a:cs typeface="Times New Roman"/>
              </a:rPr>
              <a:t>i</a:t>
            </a:r>
            <a:r>
              <a:rPr b="1" i="1" spc="-5" dirty="0">
                <a:solidFill>
                  <a:srgbClr val="FF0000"/>
                </a:solidFill>
                <a:latin typeface="Times New Roman"/>
                <a:cs typeface="Times New Roman"/>
              </a:rPr>
              <a:t>r</a:t>
            </a:r>
            <a:r>
              <a:rPr b="1" i="1" dirty="0">
                <a:solidFill>
                  <a:srgbClr val="FF0000"/>
                </a:solidFill>
                <a:latin typeface="Times New Roman"/>
                <a:cs typeface="Times New Roman"/>
              </a:rPr>
              <a:t>	</a:t>
            </a:r>
            <a:r>
              <a:rPr b="1" i="1" spc="-5" dirty="0">
                <a:solidFill>
                  <a:srgbClr val="FF0000"/>
                </a:solidFill>
                <a:latin typeface="Times New Roman"/>
                <a:cs typeface="Times New Roman"/>
              </a:rPr>
              <a:t>duy</a:t>
            </a:r>
            <a:r>
              <a:rPr b="1" i="1" dirty="0">
                <a:solidFill>
                  <a:srgbClr val="FF0000"/>
                </a:solidFill>
                <a:latin typeface="Times New Roman"/>
                <a:cs typeface="Times New Roman"/>
              </a:rPr>
              <a:t>u</a:t>
            </a:r>
            <a:r>
              <a:rPr b="1" i="1" spc="35" dirty="0">
                <a:solidFill>
                  <a:srgbClr val="FF0000"/>
                </a:solidFill>
                <a:latin typeface="Times New Roman"/>
                <a:cs typeface="Times New Roman"/>
              </a:rPr>
              <a:t>m</a:t>
            </a:r>
            <a:r>
              <a:rPr b="1" i="1" spc="-5" dirty="0">
                <a:solidFill>
                  <a:srgbClr val="FF0000"/>
                </a:solidFill>
                <a:latin typeface="Times New Roman"/>
                <a:cs typeface="Times New Roman"/>
              </a:rPr>
              <a:t>u</a:t>
            </a:r>
            <a:r>
              <a:rPr b="1" i="1" dirty="0">
                <a:solidFill>
                  <a:srgbClr val="FF0000"/>
                </a:solidFill>
                <a:latin typeface="Times New Roman"/>
                <a:cs typeface="Times New Roman"/>
              </a:rPr>
              <a:t>	</a:t>
            </a:r>
            <a:r>
              <a:rPr b="1" i="1" spc="-5" dirty="0">
                <a:solidFill>
                  <a:srgbClr val="FF0000"/>
                </a:solidFill>
                <a:latin typeface="Times New Roman"/>
                <a:cs typeface="Times New Roman"/>
              </a:rPr>
              <a:t>ort</a:t>
            </a:r>
            <a:r>
              <a:rPr b="1" i="1" dirty="0">
                <a:solidFill>
                  <a:srgbClr val="FF0000"/>
                </a:solidFill>
                <a:latin typeface="Times New Roman"/>
                <a:cs typeface="Times New Roman"/>
              </a:rPr>
              <a:t>a</a:t>
            </a:r>
            <a:r>
              <a:rPr b="1" i="1" spc="-5" dirty="0">
                <a:solidFill>
                  <a:srgbClr val="FF0000"/>
                </a:solidFill>
                <a:latin typeface="Times New Roman"/>
                <a:cs typeface="Times New Roman"/>
              </a:rPr>
              <a:t>ya</a:t>
            </a:r>
            <a:r>
              <a:rPr b="1" i="1" dirty="0">
                <a:solidFill>
                  <a:srgbClr val="FF0000"/>
                </a:solidFill>
                <a:latin typeface="Times New Roman"/>
                <a:cs typeface="Times New Roman"/>
              </a:rPr>
              <a:t>	</a:t>
            </a:r>
            <a:r>
              <a:rPr b="1" i="1" spc="-5" dirty="0">
                <a:solidFill>
                  <a:srgbClr val="FF0000"/>
                </a:solidFill>
                <a:latin typeface="Times New Roman"/>
                <a:cs typeface="Times New Roman"/>
              </a:rPr>
              <a:t>çıkar</a:t>
            </a:r>
            <a:r>
              <a:rPr b="1" i="1" spc="35" dirty="0">
                <a:solidFill>
                  <a:srgbClr val="FF0000"/>
                </a:solidFill>
                <a:latin typeface="Times New Roman"/>
                <a:cs typeface="Times New Roman"/>
              </a:rPr>
              <a:t>m</a:t>
            </a:r>
            <a:r>
              <a:rPr b="1" i="1" spc="-5" dirty="0">
                <a:solidFill>
                  <a:srgbClr val="FF0000"/>
                </a:solidFill>
                <a:latin typeface="Times New Roman"/>
                <a:cs typeface="Times New Roman"/>
              </a:rPr>
              <a:t>ak</a:t>
            </a:r>
            <a:r>
              <a:rPr b="1" i="1" dirty="0">
                <a:solidFill>
                  <a:srgbClr val="FF0000"/>
                </a:solidFill>
                <a:latin typeface="Times New Roman"/>
                <a:cs typeface="Times New Roman"/>
              </a:rPr>
              <a:t>	</a:t>
            </a:r>
            <a:r>
              <a:rPr b="1" i="1" spc="-5" dirty="0">
                <a:solidFill>
                  <a:srgbClr val="FF0000"/>
                </a:solidFill>
                <a:latin typeface="Times New Roman"/>
                <a:cs typeface="Times New Roman"/>
              </a:rPr>
              <a:t>için</a:t>
            </a:r>
            <a:r>
              <a:rPr b="1" i="1" dirty="0">
                <a:solidFill>
                  <a:srgbClr val="FF0000"/>
                </a:solidFill>
                <a:latin typeface="Times New Roman"/>
                <a:cs typeface="Times New Roman"/>
              </a:rPr>
              <a:t>	</a:t>
            </a:r>
            <a:r>
              <a:rPr b="1" i="1" spc="-10" dirty="0">
                <a:solidFill>
                  <a:srgbClr val="FF0000"/>
                </a:solidFill>
                <a:latin typeface="Times New Roman"/>
                <a:cs typeface="Times New Roman"/>
              </a:rPr>
              <a:t>n</a:t>
            </a:r>
            <a:r>
              <a:rPr b="1" i="1" spc="-5" dirty="0">
                <a:solidFill>
                  <a:srgbClr val="FF0000"/>
                </a:solidFill>
                <a:latin typeface="Times New Roman"/>
                <a:cs typeface="Times New Roman"/>
              </a:rPr>
              <a:t>e</a:t>
            </a:r>
            <a:r>
              <a:rPr b="1" i="1" dirty="0">
                <a:solidFill>
                  <a:srgbClr val="FF0000"/>
                </a:solidFill>
                <a:latin typeface="Times New Roman"/>
                <a:cs typeface="Times New Roman"/>
              </a:rPr>
              <a:t>	</a:t>
            </a:r>
            <a:r>
              <a:rPr b="1" i="1" spc="-5" dirty="0">
                <a:solidFill>
                  <a:srgbClr val="FF0000"/>
                </a:solidFill>
                <a:latin typeface="Times New Roman"/>
                <a:cs typeface="Times New Roman"/>
              </a:rPr>
              <a:t>kadar</a:t>
            </a:r>
            <a:r>
              <a:rPr b="1" i="1" dirty="0">
                <a:solidFill>
                  <a:srgbClr val="FF0000"/>
                </a:solidFill>
                <a:latin typeface="Times New Roman"/>
                <a:cs typeface="Times New Roman"/>
              </a:rPr>
              <a:t>	</a:t>
            </a:r>
            <a:r>
              <a:rPr b="1" i="1" spc="-5" dirty="0">
                <a:solidFill>
                  <a:srgbClr val="FF0000"/>
                </a:solidFill>
                <a:latin typeface="Times New Roman"/>
                <a:cs typeface="Times New Roman"/>
              </a:rPr>
              <a:t>duyusal  </a:t>
            </a:r>
            <a:r>
              <a:rPr b="1" i="1" spc="-10" dirty="0">
                <a:solidFill>
                  <a:srgbClr val="FF0000"/>
                </a:solidFill>
                <a:latin typeface="Times New Roman"/>
                <a:cs typeface="Times New Roman"/>
              </a:rPr>
              <a:t>uyarım</a:t>
            </a:r>
            <a:r>
              <a:rPr b="1" i="1" spc="10" dirty="0">
                <a:solidFill>
                  <a:srgbClr val="FF0000"/>
                </a:solidFill>
                <a:latin typeface="Times New Roman"/>
                <a:cs typeface="Times New Roman"/>
              </a:rPr>
              <a:t> </a:t>
            </a:r>
            <a:r>
              <a:rPr b="1" i="1" spc="-5" dirty="0" err="1">
                <a:solidFill>
                  <a:srgbClr val="FF0000"/>
                </a:solidFill>
                <a:latin typeface="Times New Roman"/>
                <a:cs typeface="Times New Roman"/>
              </a:rPr>
              <a:t>gereklidir</a:t>
            </a:r>
            <a:r>
              <a:rPr b="1" i="1" spc="-5" dirty="0" smtClean="0">
                <a:solidFill>
                  <a:srgbClr val="FF0000"/>
                </a:solidFill>
                <a:latin typeface="Times New Roman"/>
                <a:cs typeface="Times New Roman"/>
              </a:rPr>
              <a:t>?</a:t>
            </a:r>
            <a:endParaRPr lang="tr-TR" b="1" i="1" spc="-5" dirty="0" smtClean="0">
              <a:solidFill>
                <a:srgbClr val="FF0000"/>
              </a:solidFill>
              <a:latin typeface="Times New Roman"/>
              <a:cs typeface="Times New Roman"/>
            </a:endParaRPr>
          </a:p>
          <a:p>
            <a:pPr marL="15240" marR="10795">
              <a:lnSpc>
                <a:spcPct val="100000"/>
              </a:lnSpc>
              <a:spcBef>
                <a:spcPts val="90"/>
              </a:spcBef>
              <a:tabLst>
                <a:tab pos="1335405" algn="l"/>
                <a:tab pos="2530475" algn="l"/>
                <a:tab pos="3271520" algn="l"/>
                <a:tab pos="4579620" algn="l"/>
                <a:tab pos="5624830" algn="l"/>
                <a:tab pos="7098030" algn="l"/>
                <a:tab pos="7795895" algn="l"/>
                <a:tab pos="8310880" algn="l"/>
                <a:tab pos="9283700" algn="l"/>
              </a:tabLst>
            </a:pPr>
            <a:endParaRPr dirty="0">
              <a:latin typeface="Times New Roman"/>
              <a:cs typeface="Times New Roman"/>
            </a:endParaRPr>
          </a:p>
          <a:p>
            <a:pPr marL="15240">
              <a:lnSpc>
                <a:spcPct val="100000"/>
              </a:lnSpc>
              <a:tabLst>
                <a:tab pos="1064260" algn="l"/>
                <a:tab pos="1786889" algn="l"/>
                <a:tab pos="3048635" algn="l"/>
                <a:tab pos="3518535" algn="l"/>
                <a:tab pos="4497070" algn="l"/>
                <a:tab pos="5756275" algn="l"/>
                <a:tab pos="6344920" algn="l"/>
                <a:tab pos="7320280" algn="l"/>
                <a:tab pos="8637270" algn="l"/>
                <a:tab pos="9658985" algn="l"/>
              </a:tabLst>
            </a:pPr>
            <a:r>
              <a:rPr sz="2000" b="1" i="1" dirty="0">
                <a:solidFill>
                  <a:srgbClr val="4471C4"/>
                </a:solidFill>
              </a:rPr>
              <a:t>M</a:t>
            </a:r>
            <a:r>
              <a:rPr sz="2000" b="1" i="1" spc="5" dirty="0">
                <a:solidFill>
                  <a:srgbClr val="4471C4"/>
                </a:solidFill>
              </a:rPr>
              <a:t>u</a:t>
            </a:r>
            <a:r>
              <a:rPr sz="2000" b="1" i="1" dirty="0">
                <a:solidFill>
                  <a:srgbClr val="4471C4"/>
                </a:solidFill>
              </a:rPr>
              <a:t>t</a:t>
            </a:r>
            <a:r>
              <a:rPr sz="2000" b="1" i="1" spc="5" dirty="0">
                <a:solidFill>
                  <a:srgbClr val="4471C4"/>
                </a:solidFill>
              </a:rPr>
              <a:t>l</a:t>
            </a:r>
            <a:r>
              <a:rPr sz="2000" b="1" i="1" dirty="0">
                <a:solidFill>
                  <a:srgbClr val="4471C4"/>
                </a:solidFill>
              </a:rPr>
              <a:t>ak	</a:t>
            </a:r>
            <a:r>
              <a:rPr sz="2000" b="1" i="1" spc="-10" dirty="0">
                <a:solidFill>
                  <a:srgbClr val="4471C4"/>
                </a:solidFill>
              </a:rPr>
              <a:t>e</a:t>
            </a:r>
            <a:r>
              <a:rPr sz="2000" b="1" i="1" spc="-5" dirty="0">
                <a:solidFill>
                  <a:srgbClr val="4471C4"/>
                </a:solidFill>
              </a:rPr>
              <a:t>şi</a:t>
            </a:r>
            <a:r>
              <a:rPr sz="2000" b="1" i="1" dirty="0">
                <a:solidFill>
                  <a:srgbClr val="4471C4"/>
                </a:solidFill>
              </a:rPr>
              <a:t>k:	</a:t>
            </a:r>
            <a:r>
              <a:rPr sz="2000" dirty="0"/>
              <a:t>H</a:t>
            </a:r>
            <a:r>
              <a:rPr sz="2000" spc="-20" dirty="0"/>
              <a:t>e</a:t>
            </a:r>
            <a:r>
              <a:rPr sz="2000" spc="-10" dirty="0"/>
              <a:t>r</a:t>
            </a:r>
            <a:r>
              <a:rPr sz="2000" dirty="0"/>
              <a:t>h</a:t>
            </a:r>
            <a:r>
              <a:rPr sz="2000" spc="-15" dirty="0"/>
              <a:t>a</a:t>
            </a:r>
            <a:r>
              <a:rPr sz="2000" dirty="0"/>
              <a:t>n</a:t>
            </a:r>
            <a:r>
              <a:rPr sz="2000" spc="-30" dirty="0"/>
              <a:t>g</a:t>
            </a:r>
            <a:r>
              <a:rPr sz="2000" dirty="0"/>
              <a:t>i	bir	d</a:t>
            </a:r>
            <a:r>
              <a:rPr sz="2000" spc="15" dirty="0"/>
              <a:t>u</a:t>
            </a:r>
            <a:r>
              <a:rPr sz="2000" spc="-50" dirty="0"/>
              <a:t>y</a:t>
            </a:r>
            <a:r>
              <a:rPr sz="2000" dirty="0"/>
              <a:t>um	</a:t>
            </a:r>
            <a:r>
              <a:rPr sz="2000" spc="-50" dirty="0"/>
              <a:t>y</a:t>
            </a:r>
            <a:r>
              <a:rPr sz="2000" spc="10" dirty="0"/>
              <a:t>a</a:t>
            </a:r>
            <a:r>
              <a:rPr sz="2000" spc="-10" dirty="0"/>
              <a:t>ra</a:t>
            </a:r>
            <a:r>
              <a:rPr sz="2000" dirty="0"/>
              <a:t>t</a:t>
            </a:r>
            <a:r>
              <a:rPr sz="2000" spc="5" dirty="0"/>
              <a:t>m</a:t>
            </a:r>
            <a:r>
              <a:rPr sz="2000" spc="-10" dirty="0"/>
              <a:t>a</a:t>
            </a:r>
            <a:r>
              <a:rPr sz="2000" dirty="0"/>
              <a:t>k	için	</a:t>
            </a:r>
            <a:r>
              <a:rPr sz="2000" spc="-25" dirty="0"/>
              <a:t>g</a:t>
            </a:r>
            <a:r>
              <a:rPr sz="2000" spc="-10" dirty="0"/>
              <a:t>e</a:t>
            </a:r>
            <a:r>
              <a:rPr sz="2000" spc="10" dirty="0"/>
              <a:t>r</a:t>
            </a:r>
            <a:r>
              <a:rPr sz="2000" spc="-10" dirty="0"/>
              <a:t>e</a:t>
            </a:r>
            <a:r>
              <a:rPr sz="2000" dirty="0"/>
              <a:t>kli	min</a:t>
            </a:r>
            <a:r>
              <a:rPr sz="2000" spc="-15" dirty="0"/>
              <a:t>i</a:t>
            </a:r>
            <a:r>
              <a:rPr sz="2000" dirty="0"/>
              <a:t>mum	</a:t>
            </a:r>
            <a:r>
              <a:rPr sz="2000" spc="-35" dirty="0"/>
              <a:t>f</a:t>
            </a:r>
            <a:r>
              <a:rPr sz="2000" dirty="0"/>
              <a:t>iz</a:t>
            </a:r>
            <a:r>
              <a:rPr sz="2000" spc="-30" dirty="0"/>
              <a:t>i</a:t>
            </a:r>
            <a:r>
              <a:rPr sz="2000" dirty="0"/>
              <a:t>ks</a:t>
            </a:r>
            <a:r>
              <a:rPr sz="2000" spc="-10" dirty="0"/>
              <a:t>e</a:t>
            </a:r>
            <a:r>
              <a:rPr sz="2000" dirty="0"/>
              <a:t>l	</a:t>
            </a:r>
            <a:r>
              <a:rPr sz="2000" spc="-10" dirty="0"/>
              <a:t>e</a:t>
            </a:r>
            <a:r>
              <a:rPr sz="2000" dirty="0"/>
              <a:t>n</a:t>
            </a:r>
            <a:r>
              <a:rPr sz="2000" spc="-15" dirty="0"/>
              <a:t>e</a:t>
            </a:r>
            <a:r>
              <a:rPr sz="2000" spc="-10" dirty="0"/>
              <a:t>r</a:t>
            </a:r>
            <a:r>
              <a:rPr sz="2000" dirty="0"/>
              <a:t>ji</a:t>
            </a:r>
          </a:p>
          <a:p>
            <a:pPr marL="15240">
              <a:lnSpc>
                <a:spcPct val="100000"/>
              </a:lnSpc>
              <a:spcBef>
                <a:spcPts val="5"/>
              </a:spcBef>
            </a:pPr>
            <a:r>
              <a:rPr sz="2000" spc="-5" dirty="0" err="1" smtClean="0"/>
              <a:t>şiddeti</a:t>
            </a:r>
            <a:endParaRPr dirty="0"/>
          </a:p>
          <a:p>
            <a:pPr marL="243840" marR="5080" indent="-228600">
              <a:lnSpc>
                <a:spcPct val="100000"/>
              </a:lnSpc>
              <a:buFont typeface="Arial MT"/>
              <a:buChar char="•"/>
              <a:tabLst>
                <a:tab pos="244475" algn="l"/>
              </a:tabLst>
            </a:pPr>
            <a:r>
              <a:rPr sz="2000" spc="-5" dirty="0"/>
              <a:t>İnsanların</a:t>
            </a:r>
            <a:r>
              <a:rPr sz="2000" spc="85" dirty="0"/>
              <a:t> </a:t>
            </a:r>
            <a:r>
              <a:rPr sz="2000" spc="-20" dirty="0"/>
              <a:t>%50’sinden</a:t>
            </a:r>
            <a:r>
              <a:rPr sz="2000" spc="70" dirty="0"/>
              <a:t> </a:t>
            </a:r>
            <a:r>
              <a:rPr sz="2000" spc="-5" dirty="0"/>
              <a:t>fazlasının</a:t>
            </a:r>
            <a:r>
              <a:rPr sz="2000" spc="90" dirty="0"/>
              <a:t> </a:t>
            </a:r>
            <a:r>
              <a:rPr sz="2000" spc="-15" dirty="0"/>
              <a:t>duyum</a:t>
            </a:r>
            <a:r>
              <a:rPr sz="2000" spc="90" dirty="0"/>
              <a:t> </a:t>
            </a:r>
            <a:r>
              <a:rPr sz="2000" spc="-5" dirty="0"/>
              <a:t>aldığını</a:t>
            </a:r>
            <a:r>
              <a:rPr sz="2000" spc="95" dirty="0"/>
              <a:t> </a:t>
            </a:r>
            <a:r>
              <a:rPr sz="2000" spc="-5" dirty="0"/>
              <a:t>bildirdiği</a:t>
            </a:r>
            <a:r>
              <a:rPr sz="2000" spc="90" dirty="0"/>
              <a:t> </a:t>
            </a:r>
            <a:r>
              <a:rPr sz="2000" spc="-20" dirty="0"/>
              <a:t>seviyeler,</a:t>
            </a:r>
            <a:r>
              <a:rPr sz="2000" spc="80" dirty="0"/>
              <a:t> </a:t>
            </a:r>
            <a:r>
              <a:rPr sz="2000" dirty="0"/>
              <a:t>o</a:t>
            </a:r>
            <a:r>
              <a:rPr sz="2000" spc="80" dirty="0"/>
              <a:t> </a:t>
            </a:r>
            <a:r>
              <a:rPr sz="2000" spc="-5" dirty="0"/>
              <a:t>uyaran</a:t>
            </a:r>
            <a:r>
              <a:rPr sz="2000" spc="85" dirty="0"/>
              <a:t> </a:t>
            </a:r>
            <a:r>
              <a:rPr sz="2000" dirty="0"/>
              <a:t>için </a:t>
            </a:r>
            <a:r>
              <a:rPr sz="2000" spc="-585" dirty="0"/>
              <a:t> </a:t>
            </a:r>
            <a:r>
              <a:rPr sz="2000" dirty="0"/>
              <a:t>mutlak</a:t>
            </a:r>
            <a:r>
              <a:rPr sz="2000" spc="-30" dirty="0"/>
              <a:t> </a:t>
            </a:r>
            <a:r>
              <a:rPr sz="2000" spc="-5" dirty="0" err="1"/>
              <a:t>eşiktir</a:t>
            </a:r>
            <a:r>
              <a:rPr sz="2000" spc="-5" dirty="0" smtClean="0"/>
              <a:t>!</a:t>
            </a:r>
            <a:endParaRPr lang="tr-TR" sz="2000" spc="-5" dirty="0" smtClean="0"/>
          </a:p>
          <a:p>
            <a:pPr marL="243840" marR="5080" indent="-228600">
              <a:lnSpc>
                <a:spcPct val="100000"/>
              </a:lnSpc>
              <a:buFont typeface="Arial MT"/>
              <a:buChar char="•"/>
              <a:tabLst>
                <a:tab pos="244475" algn="l"/>
              </a:tabLst>
            </a:pPr>
            <a:endParaRPr dirty="0"/>
          </a:p>
          <a:p>
            <a:pPr marL="700405" lvl="1" indent="-229235">
              <a:lnSpc>
                <a:spcPct val="100000"/>
              </a:lnSpc>
              <a:buFont typeface="Arial MT"/>
              <a:buChar char="•"/>
              <a:tabLst>
                <a:tab pos="701040" algn="l"/>
                <a:tab pos="701675" algn="l"/>
              </a:tabLst>
            </a:pPr>
            <a:r>
              <a:rPr sz="2000" dirty="0">
                <a:latin typeface="Times New Roman"/>
                <a:cs typeface="Times New Roman"/>
              </a:rPr>
              <a:t>500</a:t>
            </a:r>
            <a:r>
              <a:rPr sz="2000" spc="-25" dirty="0">
                <a:latin typeface="Times New Roman"/>
                <a:cs typeface="Times New Roman"/>
              </a:rPr>
              <a:t> </a:t>
            </a:r>
            <a:r>
              <a:rPr sz="2000" spc="5" dirty="0">
                <a:latin typeface="Times New Roman"/>
                <a:cs typeface="Times New Roman"/>
              </a:rPr>
              <a:t>litrelik</a:t>
            </a:r>
            <a:r>
              <a:rPr sz="2000" spc="-65" dirty="0">
                <a:latin typeface="Times New Roman"/>
                <a:cs typeface="Times New Roman"/>
              </a:rPr>
              <a:t> </a:t>
            </a:r>
            <a:r>
              <a:rPr sz="2000" spc="5" dirty="0">
                <a:latin typeface="Times New Roman"/>
                <a:cs typeface="Times New Roman"/>
              </a:rPr>
              <a:t>bir</a:t>
            </a:r>
            <a:r>
              <a:rPr sz="2000" spc="-15" dirty="0">
                <a:latin typeface="Times New Roman"/>
                <a:cs typeface="Times New Roman"/>
              </a:rPr>
              <a:t> </a:t>
            </a:r>
            <a:r>
              <a:rPr sz="2000" spc="5" dirty="0">
                <a:latin typeface="Times New Roman"/>
                <a:cs typeface="Times New Roman"/>
              </a:rPr>
              <a:t>su</a:t>
            </a:r>
            <a:r>
              <a:rPr sz="2000" spc="-30" dirty="0">
                <a:latin typeface="Times New Roman"/>
                <a:cs typeface="Times New Roman"/>
              </a:rPr>
              <a:t> </a:t>
            </a:r>
            <a:r>
              <a:rPr sz="2000" spc="5" dirty="0">
                <a:latin typeface="Times New Roman"/>
                <a:cs typeface="Times New Roman"/>
              </a:rPr>
              <a:t>içinde</a:t>
            </a:r>
            <a:r>
              <a:rPr sz="2000" spc="-40" dirty="0">
                <a:latin typeface="Times New Roman"/>
                <a:cs typeface="Times New Roman"/>
              </a:rPr>
              <a:t> </a:t>
            </a:r>
            <a:r>
              <a:rPr sz="2000" dirty="0">
                <a:latin typeface="Times New Roman"/>
                <a:cs typeface="Times New Roman"/>
              </a:rPr>
              <a:t>bir</a:t>
            </a:r>
            <a:r>
              <a:rPr sz="2000" spc="-15" dirty="0">
                <a:latin typeface="Times New Roman"/>
                <a:cs typeface="Times New Roman"/>
              </a:rPr>
              <a:t> </a:t>
            </a:r>
            <a:r>
              <a:rPr sz="2000" spc="-5" dirty="0">
                <a:latin typeface="Times New Roman"/>
                <a:cs typeface="Times New Roman"/>
              </a:rPr>
              <a:t>gram</a:t>
            </a:r>
            <a:r>
              <a:rPr sz="2000" spc="10" dirty="0">
                <a:latin typeface="Times New Roman"/>
                <a:cs typeface="Times New Roman"/>
              </a:rPr>
              <a:t> </a:t>
            </a:r>
            <a:r>
              <a:rPr sz="2000" spc="5" dirty="0">
                <a:latin typeface="Times New Roman"/>
                <a:cs typeface="Times New Roman"/>
              </a:rPr>
              <a:t>sofra</a:t>
            </a:r>
            <a:r>
              <a:rPr sz="2000" spc="-45" dirty="0">
                <a:latin typeface="Times New Roman"/>
                <a:cs typeface="Times New Roman"/>
              </a:rPr>
              <a:t> </a:t>
            </a:r>
            <a:r>
              <a:rPr sz="2000" dirty="0">
                <a:latin typeface="Times New Roman"/>
                <a:cs typeface="Times New Roman"/>
              </a:rPr>
              <a:t>tuzu,</a:t>
            </a:r>
          </a:p>
          <a:p>
            <a:pPr marL="700405" lvl="1" indent="-229235">
              <a:lnSpc>
                <a:spcPct val="100000"/>
              </a:lnSpc>
              <a:buFont typeface="Arial MT"/>
              <a:buChar char="•"/>
              <a:tabLst>
                <a:tab pos="701040" algn="l"/>
                <a:tab pos="701675" algn="l"/>
              </a:tabLst>
            </a:pPr>
            <a:r>
              <a:rPr sz="2000" dirty="0">
                <a:latin typeface="Times New Roman"/>
                <a:cs typeface="Times New Roman"/>
              </a:rPr>
              <a:t>Üç </a:t>
            </a:r>
            <a:r>
              <a:rPr sz="2000" spc="5" dirty="0">
                <a:latin typeface="Times New Roman"/>
                <a:cs typeface="Times New Roman"/>
              </a:rPr>
              <a:t>odalı</a:t>
            </a:r>
            <a:r>
              <a:rPr sz="2000" spc="-40" dirty="0">
                <a:latin typeface="Times New Roman"/>
                <a:cs typeface="Times New Roman"/>
              </a:rPr>
              <a:t> </a:t>
            </a:r>
            <a:r>
              <a:rPr sz="2000" spc="5" dirty="0">
                <a:latin typeface="Times New Roman"/>
                <a:cs typeface="Times New Roman"/>
              </a:rPr>
              <a:t>bir</a:t>
            </a:r>
            <a:r>
              <a:rPr sz="2000" spc="-20" dirty="0">
                <a:latin typeface="Times New Roman"/>
                <a:cs typeface="Times New Roman"/>
              </a:rPr>
              <a:t> </a:t>
            </a:r>
            <a:r>
              <a:rPr sz="2000" spc="-5" dirty="0">
                <a:latin typeface="Times New Roman"/>
                <a:cs typeface="Times New Roman"/>
              </a:rPr>
              <a:t>evde</a:t>
            </a:r>
            <a:r>
              <a:rPr sz="2000" dirty="0">
                <a:latin typeface="Times New Roman"/>
                <a:cs typeface="Times New Roman"/>
              </a:rPr>
              <a:t> </a:t>
            </a:r>
            <a:r>
              <a:rPr sz="2000" spc="-5" dirty="0">
                <a:latin typeface="Times New Roman"/>
                <a:cs typeface="Times New Roman"/>
              </a:rPr>
              <a:t>yayılan</a:t>
            </a:r>
            <a:r>
              <a:rPr sz="2000" spc="-20" dirty="0">
                <a:latin typeface="Times New Roman"/>
                <a:cs typeface="Times New Roman"/>
              </a:rPr>
              <a:t> </a:t>
            </a:r>
            <a:r>
              <a:rPr sz="2000" spc="5" dirty="0">
                <a:latin typeface="Times New Roman"/>
                <a:cs typeface="Times New Roman"/>
              </a:rPr>
              <a:t>bir</a:t>
            </a:r>
            <a:r>
              <a:rPr sz="2000" spc="-20" dirty="0">
                <a:latin typeface="Times New Roman"/>
                <a:cs typeface="Times New Roman"/>
              </a:rPr>
              <a:t> </a:t>
            </a:r>
            <a:r>
              <a:rPr sz="2000" spc="-5" dirty="0">
                <a:latin typeface="Times New Roman"/>
                <a:cs typeface="Times New Roman"/>
              </a:rPr>
              <a:t>damla</a:t>
            </a:r>
            <a:r>
              <a:rPr sz="2000" spc="5" dirty="0">
                <a:latin typeface="Times New Roman"/>
                <a:cs typeface="Times New Roman"/>
              </a:rPr>
              <a:t> </a:t>
            </a:r>
            <a:r>
              <a:rPr sz="2000" dirty="0">
                <a:latin typeface="Times New Roman"/>
                <a:cs typeface="Times New Roman"/>
              </a:rPr>
              <a:t>parfüm,</a:t>
            </a:r>
          </a:p>
          <a:p>
            <a:pPr marL="700405" lvl="1" indent="-229235">
              <a:lnSpc>
                <a:spcPct val="100000"/>
              </a:lnSpc>
              <a:buFont typeface="Arial MT"/>
              <a:buChar char="•"/>
              <a:tabLst>
                <a:tab pos="701040" algn="l"/>
                <a:tab pos="701675" algn="l"/>
              </a:tabLst>
            </a:pPr>
            <a:r>
              <a:rPr sz="2000" dirty="0">
                <a:latin typeface="Times New Roman"/>
                <a:cs typeface="Times New Roman"/>
              </a:rPr>
              <a:t>Sessiz</a:t>
            </a:r>
            <a:r>
              <a:rPr sz="2000" spc="-40" dirty="0">
                <a:latin typeface="Times New Roman"/>
                <a:cs typeface="Times New Roman"/>
              </a:rPr>
              <a:t> </a:t>
            </a:r>
            <a:r>
              <a:rPr sz="2000" dirty="0">
                <a:latin typeface="Times New Roman"/>
                <a:cs typeface="Times New Roman"/>
              </a:rPr>
              <a:t>bir</a:t>
            </a:r>
            <a:r>
              <a:rPr sz="2000" spc="-15" dirty="0">
                <a:latin typeface="Times New Roman"/>
                <a:cs typeface="Times New Roman"/>
              </a:rPr>
              <a:t> </a:t>
            </a:r>
            <a:r>
              <a:rPr sz="2000" dirty="0">
                <a:latin typeface="Times New Roman"/>
                <a:cs typeface="Times New Roman"/>
              </a:rPr>
              <a:t>ortamda</a:t>
            </a:r>
            <a:r>
              <a:rPr sz="2000" spc="-15" dirty="0">
                <a:latin typeface="Times New Roman"/>
                <a:cs typeface="Times New Roman"/>
              </a:rPr>
              <a:t> </a:t>
            </a:r>
            <a:r>
              <a:rPr sz="2000" dirty="0">
                <a:latin typeface="Times New Roman"/>
                <a:cs typeface="Times New Roman"/>
              </a:rPr>
              <a:t>6 </a:t>
            </a:r>
            <a:r>
              <a:rPr sz="2000" spc="-5" dirty="0">
                <a:latin typeface="Times New Roman"/>
                <a:cs typeface="Times New Roman"/>
              </a:rPr>
              <a:t>metre</a:t>
            </a:r>
            <a:r>
              <a:rPr sz="2000" spc="10" dirty="0">
                <a:latin typeface="Times New Roman"/>
                <a:cs typeface="Times New Roman"/>
              </a:rPr>
              <a:t> </a:t>
            </a:r>
            <a:r>
              <a:rPr sz="2000" spc="-5" dirty="0">
                <a:latin typeface="Times New Roman"/>
                <a:cs typeface="Times New Roman"/>
              </a:rPr>
              <a:t>uzaklıktaki</a:t>
            </a:r>
            <a:r>
              <a:rPr sz="2000" spc="15" dirty="0">
                <a:latin typeface="Times New Roman"/>
                <a:cs typeface="Times New Roman"/>
              </a:rPr>
              <a:t> </a:t>
            </a:r>
            <a:r>
              <a:rPr sz="2000" spc="-5" dirty="0">
                <a:latin typeface="Times New Roman"/>
                <a:cs typeface="Times New Roman"/>
              </a:rPr>
              <a:t>kol</a:t>
            </a:r>
            <a:r>
              <a:rPr sz="2000" spc="10" dirty="0">
                <a:latin typeface="Times New Roman"/>
                <a:cs typeface="Times New Roman"/>
              </a:rPr>
              <a:t> </a:t>
            </a:r>
            <a:r>
              <a:rPr sz="2000" spc="5" dirty="0">
                <a:latin typeface="Times New Roman"/>
                <a:cs typeface="Times New Roman"/>
              </a:rPr>
              <a:t>saatinin</a:t>
            </a:r>
            <a:r>
              <a:rPr sz="2000" spc="-60" dirty="0">
                <a:latin typeface="Times New Roman"/>
                <a:cs typeface="Times New Roman"/>
              </a:rPr>
              <a:t> </a:t>
            </a:r>
            <a:r>
              <a:rPr sz="2000" spc="5" dirty="0">
                <a:latin typeface="Times New Roman"/>
                <a:cs typeface="Times New Roman"/>
              </a:rPr>
              <a:t>sesi,</a:t>
            </a:r>
            <a:endParaRPr sz="2000" dirty="0">
              <a:latin typeface="Times New Roman"/>
              <a:cs typeface="Times New Roman"/>
            </a:endParaRPr>
          </a:p>
          <a:p>
            <a:pPr marL="700405" lvl="1" indent="-229235">
              <a:lnSpc>
                <a:spcPct val="100000"/>
              </a:lnSpc>
              <a:buFont typeface="Arial MT"/>
              <a:buChar char="•"/>
              <a:tabLst>
                <a:tab pos="701040" algn="l"/>
                <a:tab pos="701675" algn="l"/>
              </a:tabLst>
            </a:pPr>
            <a:r>
              <a:rPr sz="2000" spc="-5" dirty="0">
                <a:latin typeface="Times New Roman"/>
                <a:cs typeface="Times New Roman"/>
              </a:rPr>
              <a:t>Açık,</a:t>
            </a:r>
            <a:r>
              <a:rPr sz="2000" spc="5" dirty="0">
                <a:latin typeface="Times New Roman"/>
                <a:cs typeface="Times New Roman"/>
              </a:rPr>
              <a:t> </a:t>
            </a:r>
            <a:r>
              <a:rPr sz="2000" dirty="0">
                <a:latin typeface="Times New Roman"/>
                <a:cs typeface="Times New Roman"/>
              </a:rPr>
              <a:t>karanlık</a:t>
            </a:r>
            <a:r>
              <a:rPr sz="2000" spc="-40" dirty="0">
                <a:latin typeface="Times New Roman"/>
                <a:cs typeface="Times New Roman"/>
              </a:rPr>
              <a:t> </a:t>
            </a:r>
            <a:r>
              <a:rPr sz="2000" spc="5" dirty="0">
                <a:latin typeface="Times New Roman"/>
                <a:cs typeface="Times New Roman"/>
              </a:rPr>
              <a:t>bir</a:t>
            </a:r>
            <a:r>
              <a:rPr sz="2000" spc="-10" dirty="0">
                <a:latin typeface="Times New Roman"/>
                <a:cs typeface="Times New Roman"/>
              </a:rPr>
              <a:t> </a:t>
            </a:r>
            <a:r>
              <a:rPr sz="2000" dirty="0">
                <a:latin typeface="Times New Roman"/>
                <a:cs typeface="Times New Roman"/>
              </a:rPr>
              <a:t>gecede</a:t>
            </a:r>
            <a:r>
              <a:rPr sz="2000" spc="-15" dirty="0">
                <a:latin typeface="Times New Roman"/>
                <a:cs typeface="Times New Roman"/>
              </a:rPr>
              <a:t> </a:t>
            </a:r>
            <a:r>
              <a:rPr sz="2000" dirty="0">
                <a:latin typeface="Times New Roman"/>
                <a:cs typeface="Times New Roman"/>
              </a:rPr>
              <a:t>50</a:t>
            </a:r>
            <a:r>
              <a:rPr sz="2000" spc="5" dirty="0">
                <a:latin typeface="Times New Roman"/>
                <a:cs typeface="Times New Roman"/>
              </a:rPr>
              <a:t> </a:t>
            </a:r>
            <a:r>
              <a:rPr sz="2000" spc="-20" dirty="0">
                <a:latin typeface="Times New Roman"/>
                <a:cs typeface="Times New Roman"/>
              </a:rPr>
              <a:t>km.</a:t>
            </a:r>
            <a:r>
              <a:rPr sz="2000" spc="50" dirty="0">
                <a:latin typeface="Times New Roman"/>
                <a:cs typeface="Times New Roman"/>
              </a:rPr>
              <a:t> </a:t>
            </a:r>
            <a:r>
              <a:rPr sz="2000" spc="-5" dirty="0">
                <a:latin typeface="Times New Roman"/>
                <a:cs typeface="Times New Roman"/>
              </a:rPr>
              <a:t>uzaklıktan</a:t>
            </a:r>
            <a:r>
              <a:rPr sz="2000" spc="15" dirty="0">
                <a:latin typeface="Times New Roman"/>
                <a:cs typeface="Times New Roman"/>
              </a:rPr>
              <a:t> </a:t>
            </a:r>
            <a:r>
              <a:rPr sz="2000" spc="5" dirty="0">
                <a:latin typeface="Times New Roman"/>
                <a:cs typeface="Times New Roman"/>
              </a:rPr>
              <a:t>bir</a:t>
            </a:r>
            <a:r>
              <a:rPr sz="2000" spc="-5" dirty="0">
                <a:latin typeface="Times New Roman"/>
                <a:cs typeface="Times New Roman"/>
              </a:rPr>
              <a:t> </a:t>
            </a:r>
            <a:r>
              <a:rPr sz="2000" spc="-10" dirty="0">
                <a:latin typeface="Times New Roman"/>
                <a:cs typeface="Times New Roman"/>
              </a:rPr>
              <a:t>mum</a:t>
            </a:r>
            <a:r>
              <a:rPr sz="2000" spc="10" dirty="0">
                <a:latin typeface="Times New Roman"/>
                <a:cs typeface="Times New Roman"/>
              </a:rPr>
              <a:t> </a:t>
            </a:r>
            <a:r>
              <a:rPr sz="2000" dirty="0" err="1">
                <a:latin typeface="Times New Roman"/>
                <a:cs typeface="Times New Roman"/>
              </a:rPr>
              <a:t>alevinin</a:t>
            </a:r>
            <a:r>
              <a:rPr sz="2000" spc="-35" dirty="0">
                <a:latin typeface="Times New Roman"/>
                <a:cs typeface="Times New Roman"/>
              </a:rPr>
              <a:t> </a:t>
            </a:r>
            <a:r>
              <a:rPr sz="2000" dirty="0" err="1" smtClean="0">
                <a:latin typeface="Times New Roman"/>
                <a:cs typeface="Times New Roman"/>
              </a:rPr>
              <a:t>ışığı</a:t>
            </a:r>
            <a:r>
              <a:rPr sz="2000" dirty="0" smtClean="0">
                <a:latin typeface="Times New Roman"/>
                <a:cs typeface="Times New Roman"/>
              </a:rPr>
              <a:t>…</a:t>
            </a:r>
            <a:endParaRPr lang="tr-TR" sz="2000" dirty="0">
              <a:latin typeface="Times New Roman"/>
              <a:cs typeface="Times New Roman"/>
            </a:endParaRPr>
          </a:p>
          <a:p>
            <a:pPr marL="700405" lvl="1" indent="-229235">
              <a:lnSpc>
                <a:spcPct val="100000"/>
              </a:lnSpc>
              <a:buFont typeface="Arial MT"/>
              <a:buChar char="•"/>
              <a:tabLst>
                <a:tab pos="701040" algn="l"/>
                <a:tab pos="701675" algn="l"/>
              </a:tabLst>
            </a:pPr>
            <a:r>
              <a:rPr lang="tr-TR" sz="2000" dirty="0">
                <a:latin typeface="Times New Roman"/>
                <a:cs typeface="Times New Roman"/>
              </a:rPr>
              <a:t>Bir birey sağlık düzeyi iyi olduğunda yiyeceklerin tadını kolayca alabilir. Ancak hafif bir soğuk algınlığına yakalandığında, yemeği yerken aldığı tadın yoğunluğu azalır. Bu durum, sağlık koşulları farklı zamanlarda değişmeye eğilimli olduğu için bireyin mutlak eşiğini belirlemeyi zorlaştırır.</a:t>
            </a:r>
            <a:endParaRPr sz="2000" dirty="0">
              <a:latin typeface="Times New Roman"/>
              <a:cs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244" y="644728"/>
            <a:ext cx="7733030" cy="574675"/>
          </a:xfrm>
          <a:prstGeom prst="rect">
            <a:avLst/>
          </a:prstGeom>
        </p:spPr>
        <p:txBody>
          <a:bodyPr vert="horz" wrap="square" lIns="0" tIns="12700" rIns="0" bIns="0" rtlCol="0">
            <a:spAutoFit/>
          </a:bodyPr>
          <a:lstStyle/>
          <a:p>
            <a:pPr marL="12700">
              <a:lnSpc>
                <a:spcPct val="100000"/>
              </a:lnSpc>
              <a:spcBef>
                <a:spcPts val="100"/>
              </a:spcBef>
            </a:pPr>
            <a:r>
              <a:rPr i="0" dirty="0">
                <a:latin typeface="Times New Roman"/>
                <a:cs typeface="Times New Roman"/>
              </a:rPr>
              <a:t>1.</a:t>
            </a:r>
            <a:r>
              <a:rPr i="0" spc="-5" dirty="0">
                <a:latin typeface="Times New Roman"/>
                <a:cs typeface="Times New Roman"/>
              </a:rPr>
              <a:t> </a:t>
            </a:r>
            <a:r>
              <a:rPr i="0" spc="-10" dirty="0">
                <a:latin typeface="Times New Roman"/>
                <a:cs typeface="Times New Roman"/>
              </a:rPr>
              <a:t>İnsanlarda</a:t>
            </a:r>
            <a:r>
              <a:rPr i="0" spc="20" dirty="0">
                <a:latin typeface="Times New Roman"/>
                <a:cs typeface="Times New Roman"/>
              </a:rPr>
              <a:t> </a:t>
            </a:r>
            <a:r>
              <a:rPr i="0" spc="-5" dirty="0">
                <a:latin typeface="Times New Roman"/>
                <a:cs typeface="Times New Roman"/>
              </a:rPr>
              <a:t>duyum:</a:t>
            </a:r>
            <a:r>
              <a:rPr i="0" spc="-90" dirty="0">
                <a:latin typeface="Times New Roman"/>
                <a:cs typeface="Times New Roman"/>
              </a:rPr>
              <a:t> </a:t>
            </a:r>
            <a:r>
              <a:rPr i="0" spc="-65" dirty="0">
                <a:latin typeface="Times New Roman"/>
                <a:cs typeface="Times New Roman"/>
              </a:rPr>
              <a:t>Temel</a:t>
            </a:r>
            <a:r>
              <a:rPr i="0" spc="-5" dirty="0">
                <a:latin typeface="Times New Roman"/>
                <a:cs typeface="Times New Roman"/>
              </a:rPr>
              <a:t> kavramlar</a:t>
            </a:r>
          </a:p>
        </p:txBody>
      </p:sp>
      <p:sp>
        <p:nvSpPr>
          <p:cNvPr id="3" name="object 3"/>
          <p:cNvSpPr txBox="1"/>
          <p:nvPr/>
        </p:nvSpPr>
        <p:spPr>
          <a:xfrm>
            <a:off x="917244" y="1481785"/>
            <a:ext cx="10530840" cy="2651760"/>
          </a:xfrm>
          <a:prstGeom prst="rect">
            <a:avLst/>
          </a:prstGeom>
        </p:spPr>
        <p:txBody>
          <a:bodyPr vert="horz" wrap="square" lIns="0" tIns="13970" rIns="0" bIns="0" rtlCol="0">
            <a:spAutoFit/>
          </a:bodyPr>
          <a:lstStyle/>
          <a:p>
            <a:pPr marL="12700">
              <a:lnSpc>
                <a:spcPct val="100000"/>
              </a:lnSpc>
              <a:spcBef>
                <a:spcPts val="110"/>
              </a:spcBef>
            </a:pPr>
            <a:r>
              <a:rPr sz="2800" b="1" i="1" dirty="0">
                <a:solidFill>
                  <a:srgbClr val="FF0000"/>
                </a:solidFill>
                <a:latin typeface="Times New Roman"/>
                <a:cs typeface="Times New Roman"/>
              </a:rPr>
              <a:t>Duyu</a:t>
            </a:r>
            <a:r>
              <a:rPr sz="2800" b="1" i="1" spc="-10" dirty="0">
                <a:solidFill>
                  <a:srgbClr val="FF0000"/>
                </a:solidFill>
                <a:latin typeface="Times New Roman"/>
                <a:cs typeface="Times New Roman"/>
              </a:rPr>
              <a:t> </a:t>
            </a:r>
            <a:r>
              <a:rPr sz="2800" b="1" i="1" dirty="0">
                <a:solidFill>
                  <a:srgbClr val="FF0000"/>
                </a:solidFill>
                <a:latin typeface="Times New Roman"/>
                <a:cs typeface="Times New Roman"/>
              </a:rPr>
              <a:t>adaptasyonu</a:t>
            </a:r>
            <a:r>
              <a:rPr sz="2800" b="1" i="1" spc="-45" dirty="0">
                <a:solidFill>
                  <a:srgbClr val="FF0000"/>
                </a:solidFill>
                <a:latin typeface="Times New Roman"/>
                <a:cs typeface="Times New Roman"/>
              </a:rPr>
              <a:t> </a:t>
            </a:r>
            <a:r>
              <a:rPr sz="2800" b="1" i="1" spc="5" dirty="0">
                <a:solidFill>
                  <a:srgbClr val="FF0000"/>
                </a:solidFill>
                <a:latin typeface="Times New Roman"/>
                <a:cs typeface="Times New Roman"/>
              </a:rPr>
              <a:t>(duyusal</a:t>
            </a:r>
            <a:r>
              <a:rPr sz="2800" b="1" i="1" spc="-65" dirty="0">
                <a:solidFill>
                  <a:srgbClr val="FF0000"/>
                </a:solidFill>
                <a:latin typeface="Times New Roman"/>
                <a:cs typeface="Times New Roman"/>
              </a:rPr>
              <a:t> </a:t>
            </a:r>
            <a:r>
              <a:rPr sz="2800" b="1" i="1" spc="15" dirty="0">
                <a:solidFill>
                  <a:srgbClr val="FF0000"/>
                </a:solidFill>
                <a:latin typeface="Times New Roman"/>
                <a:cs typeface="Times New Roman"/>
              </a:rPr>
              <a:t>uyum)</a:t>
            </a:r>
            <a:r>
              <a:rPr sz="2800" b="1" i="1" spc="-75" dirty="0">
                <a:solidFill>
                  <a:srgbClr val="FF0000"/>
                </a:solidFill>
                <a:latin typeface="Times New Roman"/>
                <a:cs typeface="Times New Roman"/>
              </a:rPr>
              <a:t> </a:t>
            </a:r>
            <a:r>
              <a:rPr sz="2800" b="1" i="1" dirty="0">
                <a:solidFill>
                  <a:srgbClr val="FF0000"/>
                </a:solidFill>
                <a:latin typeface="Times New Roman"/>
                <a:cs typeface="Times New Roman"/>
              </a:rPr>
              <a:t>ve</a:t>
            </a:r>
            <a:r>
              <a:rPr sz="2800" b="1" i="1" spc="-35" dirty="0">
                <a:solidFill>
                  <a:srgbClr val="FF0000"/>
                </a:solidFill>
                <a:latin typeface="Times New Roman"/>
                <a:cs typeface="Times New Roman"/>
              </a:rPr>
              <a:t> </a:t>
            </a:r>
            <a:r>
              <a:rPr sz="2800" b="1" i="1" spc="5" dirty="0">
                <a:solidFill>
                  <a:srgbClr val="FF0000"/>
                </a:solidFill>
                <a:latin typeface="Times New Roman"/>
                <a:cs typeface="Times New Roman"/>
              </a:rPr>
              <a:t>fark</a:t>
            </a:r>
            <a:r>
              <a:rPr sz="2800" b="1" i="1" spc="-35" dirty="0">
                <a:solidFill>
                  <a:srgbClr val="FF0000"/>
                </a:solidFill>
                <a:latin typeface="Times New Roman"/>
                <a:cs typeface="Times New Roman"/>
              </a:rPr>
              <a:t> </a:t>
            </a:r>
            <a:r>
              <a:rPr sz="2800" b="1" i="1" spc="5" dirty="0">
                <a:solidFill>
                  <a:srgbClr val="FF0000"/>
                </a:solidFill>
                <a:latin typeface="Times New Roman"/>
                <a:cs typeface="Times New Roman"/>
              </a:rPr>
              <a:t>eşiği</a:t>
            </a:r>
            <a:endParaRPr sz="2800" dirty="0">
              <a:latin typeface="Times New Roman"/>
              <a:cs typeface="Times New Roman"/>
            </a:endParaRPr>
          </a:p>
          <a:p>
            <a:pPr>
              <a:lnSpc>
                <a:spcPct val="100000"/>
              </a:lnSpc>
              <a:spcBef>
                <a:spcPts val="20"/>
              </a:spcBef>
            </a:pPr>
            <a:endParaRPr sz="2500" dirty="0">
              <a:latin typeface="Times New Roman"/>
              <a:cs typeface="Times New Roman"/>
            </a:endParaRPr>
          </a:p>
          <a:p>
            <a:pPr marL="12700">
              <a:lnSpc>
                <a:spcPct val="100000"/>
              </a:lnSpc>
              <a:tabLst>
                <a:tab pos="883919" algn="l"/>
                <a:tab pos="2655570" algn="l"/>
                <a:tab pos="3914775" algn="l"/>
                <a:tab pos="5006340" algn="l"/>
                <a:tab pos="5756275" algn="l"/>
                <a:tab pos="7094855" algn="l"/>
                <a:tab pos="8271509" algn="l"/>
                <a:tab pos="9283700" algn="l"/>
              </a:tabLst>
            </a:pPr>
            <a:r>
              <a:rPr sz="2400" b="1" i="1" dirty="0">
                <a:solidFill>
                  <a:srgbClr val="4471C4"/>
                </a:solidFill>
                <a:latin typeface="Times New Roman"/>
                <a:cs typeface="Times New Roman"/>
              </a:rPr>
              <a:t>Du</a:t>
            </a:r>
            <a:r>
              <a:rPr sz="2400" b="1" i="1" spc="-10" dirty="0">
                <a:solidFill>
                  <a:srgbClr val="4471C4"/>
                </a:solidFill>
                <a:latin typeface="Times New Roman"/>
                <a:cs typeface="Times New Roman"/>
              </a:rPr>
              <a:t>y</a:t>
            </a:r>
            <a:r>
              <a:rPr sz="2400" b="1" i="1" dirty="0">
                <a:solidFill>
                  <a:srgbClr val="4471C4"/>
                </a:solidFill>
                <a:latin typeface="Times New Roman"/>
                <a:cs typeface="Times New Roman"/>
              </a:rPr>
              <a:t>u	adap</a:t>
            </a:r>
            <a:r>
              <a:rPr sz="2400" b="1" i="1" spc="5" dirty="0">
                <a:solidFill>
                  <a:srgbClr val="4471C4"/>
                </a:solidFill>
                <a:latin typeface="Times New Roman"/>
                <a:cs typeface="Times New Roman"/>
              </a:rPr>
              <a:t>t</a:t>
            </a:r>
            <a:r>
              <a:rPr sz="2400" b="1" i="1" dirty="0">
                <a:solidFill>
                  <a:srgbClr val="4471C4"/>
                </a:solidFill>
                <a:latin typeface="Times New Roman"/>
                <a:cs typeface="Times New Roman"/>
              </a:rPr>
              <a:t>asyo</a:t>
            </a:r>
            <a:r>
              <a:rPr sz="2400" b="1" i="1" spc="5" dirty="0">
                <a:solidFill>
                  <a:srgbClr val="4471C4"/>
                </a:solidFill>
                <a:latin typeface="Times New Roman"/>
                <a:cs typeface="Times New Roman"/>
              </a:rPr>
              <a:t>n</a:t>
            </a:r>
            <a:r>
              <a:rPr sz="2400" b="1" i="1" dirty="0">
                <a:solidFill>
                  <a:srgbClr val="4471C4"/>
                </a:solidFill>
                <a:latin typeface="Times New Roman"/>
                <a:cs typeface="Times New Roman"/>
              </a:rPr>
              <a:t>u	</a:t>
            </a:r>
            <a:r>
              <a:rPr sz="2400" b="1" i="1" spc="-10" dirty="0">
                <a:solidFill>
                  <a:srgbClr val="4471C4"/>
                </a:solidFill>
                <a:latin typeface="Times New Roman"/>
                <a:cs typeface="Times New Roman"/>
              </a:rPr>
              <a:t>(</a:t>
            </a:r>
            <a:r>
              <a:rPr sz="2400" b="1" i="1" dirty="0">
                <a:solidFill>
                  <a:srgbClr val="4471C4"/>
                </a:solidFill>
                <a:latin typeface="Times New Roman"/>
                <a:cs typeface="Times New Roman"/>
              </a:rPr>
              <a:t>d</a:t>
            </a:r>
            <a:r>
              <a:rPr sz="2400" b="1" i="1" spc="-20" dirty="0">
                <a:solidFill>
                  <a:srgbClr val="4471C4"/>
                </a:solidFill>
                <a:latin typeface="Times New Roman"/>
                <a:cs typeface="Times New Roman"/>
              </a:rPr>
              <a:t>u</a:t>
            </a:r>
            <a:r>
              <a:rPr sz="2400" b="1" i="1" spc="-10" dirty="0">
                <a:solidFill>
                  <a:srgbClr val="4471C4"/>
                </a:solidFill>
                <a:latin typeface="Times New Roman"/>
                <a:cs typeface="Times New Roman"/>
              </a:rPr>
              <a:t>y</a:t>
            </a:r>
            <a:r>
              <a:rPr sz="2400" b="1" i="1" dirty="0">
                <a:solidFill>
                  <a:srgbClr val="4471C4"/>
                </a:solidFill>
                <a:latin typeface="Times New Roman"/>
                <a:cs typeface="Times New Roman"/>
              </a:rPr>
              <a:t>usal	u</a:t>
            </a:r>
            <a:r>
              <a:rPr sz="2400" b="1" i="1" spc="-10" dirty="0">
                <a:solidFill>
                  <a:srgbClr val="4471C4"/>
                </a:solidFill>
                <a:latin typeface="Times New Roman"/>
                <a:cs typeface="Times New Roman"/>
              </a:rPr>
              <a:t>y</a:t>
            </a:r>
            <a:r>
              <a:rPr sz="2400" b="1" i="1" spc="-20" dirty="0">
                <a:solidFill>
                  <a:srgbClr val="4471C4"/>
                </a:solidFill>
                <a:latin typeface="Times New Roman"/>
                <a:cs typeface="Times New Roman"/>
              </a:rPr>
              <a:t>u</a:t>
            </a:r>
            <a:r>
              <a:rPr sz="2400" b="1" i="1" spc="20" dirty="0">
                <a:solidFill>
                  <a:srgbClr val="4471C4"/>
                </a:solidFill>
                <a:latin typeface="Times New Roman"/>
                <a:cs typeface="Times New Roman"/>
              </a:rPr>
              <a:t>m</a:t>
            </a:r>
            <a:r>
              <a:rPr sz="2400" b="1" i="1" dirty="0">
                <a:solidFill>
                  <a:srgbClr val="4471C4"/>
                </a:solidFill>
                <a:latin typeface="Times New Roman"/>
                <a:cs typeface="Times New Roman"/>
              </a:rPr>
              <a:t>):	</a:t>
            </a:r>
            <a:r>
              <a:rPr sz="2400" dirty="0">
                <a:latin typeface="Times New Roman"/>
                <a:cs typeface="Times New Roman"/>
              </a:rPr>
              <a:t>T</a:t>
            </a:r>
            <a:r>
              <a:rPr sz="2400" spc="-30" dirty="0">
                <a:latin typeface="Times New Roman"/>
                <a:cs typeface="Times New Roman"/>
              </a:rPr>
              <a:t>ü</a:t>
            </a:r>
            <a:r>
              <a:rPr sz="2400" dirty="0">
                <a:latin typeface="Times New Roman"/>
                <a:cs typeface="Times New Roman"/>
              </a:rPr>
              <a:t>m	d</a:t>
            </a:r>
            <a:r>
              <a:rPr sz="2400" spc="-25" dirty="0">
                <a:latin typeface="Times New Roman"/>
                <a:cs typeface="Times New Roman"/>
              </a:rPr>
              <a:t>u</a:t>
            </a:r>
            <a:r>
              <a:rPr sz="2400" spc="-50" dirty="0">
                <a:latin typeface="Times New Roman"/>
                <a:cs typeface="Times New Roman"/>
              </a:rPr>
              <a:t>y</a:t>
            </a:r>
            <a:r>
              <a:rPr sz="2400" spc="20" dirty="0">
                <a:latin typeface="Times New Roman"/>
                <a:cs typeface="Times New Roman"/>
              </a:rPr>
              <a:t>u</a:t>
            </a:r>
            <a:r>
              <a:rPr sz="2400" dirty="0">
                <a:latin typeface="Times New Roman"/>
                <a:cs typeface="Times New Roman"/>
              </a:rPr>
              <a:t>la</a:t>
            </a:r>
            <a:r>
              <a:rPr sz="2400" spc="-15" dirty="0">
                <a:latin typeface="Times New Roman"/>
                <a:cs typeface="Times New Roman"/>
              </a:rPr>
              <a:t>r</a:t>
            </a:r>
            <a:r>
              <a:rPr sz="2400" dirty="0">
                <a:latin typeface="Times New Roman"/>
                <a:cs typeface="Times New Roman"/>
              </a:rPr>
              <a:t>ın	is</a:t>
            </a:r>
            <a:r>
              <a:rPr sz="2400" spc="5" dirty="0">
                <a:latin typeface="Times New Roman"/>
                <a:cs typeface="Times New Roman"/>
              </a:rPr>
              <a:t>t</a:t>
            </a:r>
            <a:r>
              <a:rPr sz="2400" spc="-10" dirty="0">
                <a:latin typeface="Times New Roman"/>
                <a:cs typeface="Times New Roman"/>
              </a:rPr>
              <a:t>e</a:t>
            </a:r>
            <a:r>
              <a:rPr sz="2400" dirty="0">
                <a:latin typeface="Times New Roman"/>
                <a:cs typeface="Times New Roman"/>
              </a:rPr>
              <a:t>ms</a:t>
            </a:r>
            <a:r>
              <a:rPr sz="2400" spc="5" dirty="0">
                <a:latin typeface="Times New Roman"/>
                <a:cs typeface="Times New Roman"/>
              </a:rPr>
              <a:t>i</a:t>
            </a:r>
            <a:r>
              <a:rPr sz="2400" dirty="0">
                <a:latin typeface="Times New Roman"/>
                <a:cs typeface="Times New Roman"/>
              </a:rPr>
              <a:t>z	ol</a:t>
            </a:r>
            <a:r>
              <a:rPr sz="2400" spc="-10" dirty="0">
                <a:latin typeface="Times New Roman"/>
                <a:cs typeface="Times New Roman"/>
              </a:rPr>
              <a:t>a</a:t>
            </a:r>
            <a:r>
              <a:rPr sz="2400" dirty="0">
                <a:latin typeface="Times New Roman"/>
                <a:cs typeface="Times New Roman"/>
              </a:rPr>
              <a:t>r</a:t>
            </a:r>
            <a:r>
              <a:rPr sz="2400" spc="-15" dirty="0">
                <a:latin typeface="Times New Roman"/>
                <a:cs typeface="Times New Roman"/>
              </a:rPr>
              <a:t>a</a:t>
            </a:r>
            <a:r>
              <a:rPr sz="2400" dirty="0">
                <a:latin typeface="Times New Roman"/>
                <a:cs typeface="Times New Roman"/>
              </a:rPr>
              <a:t>k,	o</a:t>
            </a:r>
            <a:r>
              <a:rPr sz="2400" spc="-10" dirty="0">
                <a:latin typeface="Times New Roman"/>
                <a:cs typeface="Times New Roman"/>
              </a:rPr>
              <a:t>r</a:t>
            </a:r>
            <a:r>
              <a:rPr sz="2400" dirty="0">
                <a:latin typeface="Times New Roman"/>
                <a:cs typeface="Times New Roman"/>
              </a:rPr>
              <a:t>tamd</a:t>
            </a:r>
            <a:r>
              <a:rPr sz="2400" spc="-15" dirty="0">
                <a:latin typeface="Times New Roman"/>
                <a:cs typeface="Times New Roman"/>
              </a:rPr>
              <a:t>a</a:t>
            </a:r>
            <a:r>
              <a:rPr sz="2400" dirty="0">
                <a:latin typeface="Times New Roman"/>
                <a:cs typeface="Times New Roman"/>
              </a:rPr>
              <a:t>ki</a:t>
            </a:r>
          </a:p>
          <a:p>
            <a:pPr marL="12700">
              <a:lnSpc>
                <a:spcPct val="100000"/>
              </a:lnSpc>
              <a:spcBef>
                <a:spcPts val="5"/>
              </a:spcBef>
            </a:pPr>
            <a:r>
              <a:rPr sz="2400" spc="-15" dirty="0">
                <a:latin typeface="Times New Roman"/>
                <a:cs typeface="Times New Roman"/>
              </a:rPr>
              <a:t>uyaranların</a:t>
            </a:r>
            <a:r>
              <a:rPr sz="2400" spc="105" dirty="0">
                <a:latin typeface="Times New Roman"/>
                <a:cs typeface="Times New Roman"/>
              </a:rPr>
              <a:t> </a:t>
            </a:r>
            <a:r>
              <a:rPr sz="2400" spc="-5" dirty="0">
                <a:latin typeface="Times New Roman"/>
                <a:cs typeface="Times New Roman"/>
              </a:rPr>
              <a:t>oluşturduğu</a:t>
            </a:r>
            <a:r>
              <a:rPr sz="2400" spc="5" dirty="0">
                <a:latin typeface="Times New Roman"/>
                <a:cs typeface="Times New Roman"/>
              </a:rPr>
              <a:t> </a:t>
            </a:r>
            <a:r>
              <a:rPr sz="2400" spc="-5" dirty="0">
                <a:latin typeface="Times New Roman"/>
                <a:cs typeface="Times New Roman"/>
              </a:rPr>
              <a:t>ortalama</a:t>
            </a:r>
            <a:r>
              <a:rPr sz="2400" dirty="0">
                <a:latin typeface="Times New Roman"/>
                <a:cs typeface="Times New Roman"/>
              </a:rPr>
              <a:t> bir</a:t>
            </a:r>
            <a:r>
              <a:rPr sz="2400" spc="5" dirty="0">
                <a:latin typeface="Times New Roman"/>
                <a:cs typeface="Times New Roman"/>
              </a:rPr>
              <a:t> </a:t>
            </a:r>
            <a:r>
              <a:rPr sz="2400" spc="-10" dirty="0">
                <a:latin typeface="Times New Roman"/>
                <a:cs typeface="Times New Roman"/>
              </a:rPr>
              <a:t>uyarılma</a:t>
            </a:r>
            <a:r>
              <a:rPr sz="2400" spc="60" dirty="0">
                <a:latin typeface="Times New Roman"/>
                <a:cs typeface="Times New Roman"/>
              </a:rPr>
              <a:t> </a:t>
            </a:r>
            <a:r>
              <a:rPr sz="2400" spc="-10" dirty="0">
                <a:latin typeface="Times New Roman"/>
                <a:cs typeface="Times New Roman"/>
              </a:rPr>
              <a:t>düzeyine</a:t>
            </a:r>
            <a:r>
              <a:rPr sz="2400" spc="35" dirty="0">
                <a:latin typeface="Times New Roman"/>
                <a:cs typeface="Times New Roman"/>
              </a:rPr>
              <a:t> </a:t>
            </a:r>
            <a:r>
              <a:rPr sz="2400" spc="-20" dirty="0">
                <a:latin typeface="Times New Roman"/>
                <a:cs typeface="Times New Roman"/>
              </a:rPr>
              <a:t>uyum</a:t>
            </a:r>
            <a:r>
              <a:rPr sz="2400" spc="90" dirty="0">
                <a:latin typeface="Times New Roman"/>
                <a:cs typeface="Times New Roman"/>
              </a:rPr>
              <a:t> </a:t>
            </a:r>
            <a:r>
              <a:rPr sz="2400" spc="-10" dirty="0">
                <a:latin typeface="Times New Roman"/>
                <a:cs typeface="Times New Roman"/>
              </a:rPr>
              <a:t>sağlaması</a:t>
            </a:r>
            <a:endParaRPr sz="2400" dirty="0">
              <a:latin typeface="Times New Roman"/>
              <a:cs typeface="Times New Roman"/>
            </a:endParaRPr>
          </a:p>
          <a:p>
            <a:pPr>
              <a:lnSpc>
                <a:spcPct val="100000"/>
              </a:lnSpc>
              <a:spcBef>
                <a:spcPts val="5"/>
              </a:spcBef>
            </a:pPr>
            <a:endParaRPr sz="2500" dirty="0">
              <a:latin typeface="Times New Roman"/>
              <a:cs typeface="Times New Roman"/>
            </a:endParaRPr>
          </a:p>
          <a:p>
            <a:pPr marL="241300" marR="5715" indent="-228600">
              <a:lnSpc>
                <a:spcPct val="100000"/>
              </a:lnSpc>
              <a:buFont typeface="Arial MT"/>
              <a:buChar char="•"/>
              <a:tabLst>
                <a:tab pos="241300" algn="l"/>
              </a:tabLst>
            </a:pPr>
            <a:r>
              <a:rPr sz="2400" i="1" spc="-5" dirty="0">
                <a:latin typeface="Times New Roman"/>
                <a:cs typeface="Times New Roman"/>
              </a:rPr>
              <a:t>Eğer</a:t>
            </a:r>
            <a:r>
              <a:rPr sz="2400" i="1" spc="110" dirty="0">
                <a:latin typeface="Times New Roman"/>
                <a:cs typeface="Times New Roman"/>
              </a:rPr>
              <a:t> </a:t>
            </a:r>
            <a:r>
              <a:rPr sz="2400" i="1" spc="-5" dirty="0">
                <a:latin typeface="Times New Roman"/>
                <a:cs typeface="Times New Roman"/>
              </a:rPr>
              <a:t>ortamdaki</a:t>
            </a:r>
            <a:r>
              <a:rPr sz="2400" i="1" spc="114" dirty="0">
                <a:latin typeface="Times New Roman"/>
                <a:cs typeface="Times New Roman"/>
              </a:rPr>
              <a:t> </a:t>
            </a:r>
            <a:r>
              <a:rPr sz="2400" i="1" spc="-5" dirty="0">
                <a:latin typeface="Times New Roman"/>
                <a:cs typeface="Times New Roman"/>
              </a:rPr>
              <a:t>uyaranların</a:t>
            </a:r>
            <a:r>
              <a:rPr sz="2400" i="1" spc="120" dirty="0">
                <a:latin typeface="Times New Roman"/>
                <a:cs typeface="Times New Roman"/>
              </a:rPr>
              <a:t> </a:t>
            </a:r>
            <a:r>
              <a:rPr sz="2400" i="1" spc="-5" dirty="0">
                <a:latin typeface="Times New Roman"/>
                <a:cs typeface="Times New Roman"/>
              </a:rPr>
              <a:t>düzeyine</a:t>
            </a:r>
            <a:r>
              <a:rPr sz="2400" i="1" spc="100" dirty="0">
                <a:latin typeface="Times New Roman"/>
                <a:cs typeface="Times New Roman"/>
              </a:rPr>
              <a:t> </a:t>
            </a:r>
            <a:r>
              <a:rPr sz="2400" i="1" spc="-5" dirty="0">
                <a:latin typeface="Times New Roman"/>
                <a:cs typeface="Times New Roman"/>
              </a:rPr>
              <a:t>bir</a:t>
            </a:r>
            <a:r>
              <a:rPr sz="2400" i="1" spc="114" dirty="0">
                <a:latin typeface="Times New Roman"/>
                <a:cs typeface="Times New Roman"/>
              </a:rPr>
              <a:t> </a:t>
            </a:r>
            <a:r>
              <a:rPr sz="2400" i="1" spc="-25" dirty="0">
                <a:latin typeface="Times New Roman"/>
                <a:cs typeface="Times New Roman"/>
              </a:rPr>
              <a:t>süre</a:t>
            </a:r>
            <a:r>
              <a:rPr sz="2400" i="1" spc="100" dirty="0">
                <a:latin typeface="Times New Roman"/>
                <a:cs typeface="Times New Roman"/>
              </a:rPr>
              <a:t> </a:t>
            </a:r>
            <a:r>
              <a:rPr sz="2400" i="1" spc="-5" dirty="0">
                <a:latin typeface="Times New Roman"/>
                <a:cs typeface="Times New Roman"/>
              </a:rPr>
              <a:t>sonra</a:t>
            </a:r>
            <a:r>
              <a:rPr sz="2400" i="1" spc="110" dirty="0">
                <a:latin typeface="Times New Roman"/>
                <a:cs typeface="Times New Roman"/>
              </a:rPr>
              <a:t> </a:t>
            </a:r>
            <a:r>
              <a:rPr sz="2400" i="1" spc="-5" dirty="0">
                <a:latin typeface="Times New Roman"/>
                <a:cs typeface="Times New Roman"/>
              </a:rPr>
              <a:t>uyum</a:t>
            </a:r>
            <a:r>
              <a:rPr sz="2400" i="1" spc="105" dirty="0">
                <a:latin typeface="Times New Roman"/>
                <a:cs typeface="Times New Roman"/>
              </a:rPr>
              <a:t> </a:t>
            </a:r>
            <a:r>
              <a:rPr sz="2400" i="1" spc="-5" dirty="0">
                <a:latin typeface="Times New Roman"/>
                <a:cs typeface="Times New Roman"/>
              </a:rPr>
              <a:t>sağlıyorsak,</a:t>
            </a:r>
            <a:r>
              <a:rPr sz="2400" i="1" spc="110" dirty="0">
                <a:latin typeface="Times New Roman"/>
                <a:cs typeface="Times New Roman"/>
              </a:rPr>
              <a:t> </a:t>
            </a:r>
            <a:r>
              <a:rPr sz="2400" i="1" spc="-5" dirty="0">
                <a:latin typeface="Times New Roman"/>
                <a:cs typeface="Times New Roman"/>
              </a:rPr>
              <a:t>bir</a:t>
            </a:r>
            <a:r>
              <a:rPr sz="2400" i="1" spc="114" dirty="0">
                <a:latin typeface="Times New Roman"/>
                <a:cs typeface="Times New Roman"/>
              </a:rPr>
              <a:t> </a:t>
            </a:r>
            <a:r>
              <a:rPr sz="2400" i="1" spc="-5" dirty="0">
                <a:latin typeface="Times New Roman"/>
                <a:cs typeface="Times New Roman"/>
              </a:rPr>
              <a:t>şeylerin </a:t>
            </a:r>
            <a:r>
              <a:rPr sz="2400" i="1" spc="-585" dirty="0">
                <a:latin typeface="Times New Roman"/>
                <a:cs typeface="Times New Roman"/>
              </a:rPr>
              <a:t> </a:t>
            </a:r>
            <a:r>
              <a:rPr sz="2400" i="1" dirty="0">
                <a:latin typeface="Times New Roman"/>
                <a:cs typeface="Times New Roman"/>
              </a:rPr>
              <a:t>değiştiğini</a:t>
            </a:r>
            <a:r>
              <a:rPr sz="2400" i="1" spc="-40" dirty="0">
                <a:latin typeface="Times New Roman"/>
                <a:cs typeface="Times New Roman"/>
              </a:rPr>
              <a:t> </a:t>
            </a:r>
            <a:r>
              <a:rPr sz="2400" i="1" dirty="0">
                <a:latin typeface="Times New Roman"/>
                <a:cs typeface="Times New Roman"/>
              </a:rPr>
              <a:t>nasıl</a:t>
            </a:r>
            <a:r>
              <a:rPr sz="2400" i="1" spc="5" dirty="0">
                <a:latin typeface="Times New Roman"/>
                <a:cs typeface="Times New Roman"/>
              </a:rPr>
              <a:t> </a:t>
            </a:r>
            <a:r>
              <a:rPr sz="2400" i="1" spc="-5" dirty="0">
                <a:latin typeface="Times New Roman"/>
                <a:cs typeface="Times New Roman"/>
              </a:rPr>
              <a:t>anlıyoruz?</a:t>
            </a:r>
            <a:endParaRPr sz="2400" dirty="0">
              <a:latin typeface="Times New Roman"/>
              <a:cs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244" y="582244"/>
            <a:ext cx="3952240" cy="574675"/>
          </a:xfrm>
          <a:prstGeom prst="rect">
            <a:avLst/>
          </a:prstGeom>
        </p:spPr>
        <p:txBody>
          <a:bodyPr vert="horz" wrap="square" lIns="0" tIns="12700" rIns="0" bIns="0" rtlCol="0">
            <a:spAutoFit/>
          </a:bodyPr>
          <a:lstStyle/>
          <a:p>
            <a:pPr marL="12700">
              <a:lnSpc>
                <a:spcPct val="100000"/>
              </a:lnSpc>
              <a:spcBef>
                <a:spcPts val="100"/>
              </a:spcBef>
            </a:pPr>
            <a:r>
              <a:rPr i="0" dirty="0">
                <a:latin typeface="Times New Roman"/>
                <a:cs typeface="Times New Roman"/>
              </a:rPr>
              <a:t>2.</a:t>
            </a:r>
            <a:r>
              <a:rPr i="0" spc="-35" dirty="0">
                <a:latin typeface="Times New Roman"/>
                <a:cs typeface="Times New Roman"/>
              </a:rPr>
              <a:t> </a:t>
            </a:r>
            <a:r>
              <a:rPr i="0" spc="-5" dirty="0">
                <a:latin typeface="Times New Roman"/>
                <a:cs typeface="Times New Roman"/>
              </a:rPr>
              <a:t>Duyusal</a:t>
            </a:r>
            <a:r>
              <a:rPr i="0" spc="-30" dirty="0">
                <a:latin typeface="Times New Roman"/>
                <a:cs typeface="Times New Roman"/>
              </a:rPr>
              <a:t> </a:t>
            </a:r>
            <a:r>
              <a:rPr i="0" dirty="0">
                <a:latin typeface="Times New Roman"/>
                <a:cs typeface="Times New Roman"/>
              </a:rPr>
              <a:t>sistemler</a:t>
            </a:r>
          </a:p>
        </p:txBody>
      </p:sp>
      <p:graphicFrame>
        <p:nvGraphicFramePr>
          <p:cNvPr id="5" name="Diyagram 4"/>
          <p:cNvGraphicFramePr/>
          <p:nvPr>
            <p:extLst>
              <p:ext uri="{D42A27DB-BD31-4B8C-83A1-F6EECF244321}">
                <p14:modId xmlns:p14="http://schemas.microsoft.com/office/powerpoint/2010/main" val="3279072062"/>
              </p:ext>
            </p:extLst>
          </p:nvPr>
        </p:nvGraphicFramePr>
        <p:xfrm>
          <a:off x="917244" y="1685543"/>
          <a:ext cx="4784439" cy="3429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object 4"/>
          <p:cNvPicPr/>
          <p:nvPr/>
        </p:nvPicPr>
        <p:blipFill>
          <a:blip r:embed="rId7" cstate="print"/>
          <a:stretch>
            <a:fillRect/>
          </a:stretch>
        </p:blipFill>
        <p:spPr>
          <a:xfrm>
            <a:off x="7028688" y="1685543"/>
            <a:ext cx="3867911" cy="348691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244" y="586816"/>
            <a:ext cx="4857115" cy="574675"/>
          </a:xfrm>
          <a:prstGeom prst="rect">
            <a:avLst/>
          </a:prstGeom>
        </p:spPr>
        <p:txBody>
          <a:bodyPr vert="horz" wrap="square" lIns="0" tIns="12700" rIns="0" bIns="0" rtlCol="0">
            <a:spAutoFit/>
          </a:bodyPr>
          <a:lstStyle/>
          <a:p>
            <a:pPr marL="12700">
              <a:lnSpc>
                <a:spcPct val="100000"/>
              </a:lnSpc>
              <a:spcBef>
                <a:spcPts val="100"/>
              </a:spcBef>
            </a:pPr>
            <a:r>
              <a:rPr i="0" dirty="0">
                <a:latin typeface="Times New Roman"/>
                <a:cs typeface="Times New Roman"/>
              </a:rPr>
              <a:t>3.</a:t>
            </a:r>
            <a:r>
              <a:rPr i="0" spc="-210" dirty="0">
                <a:latin typeface="Times New Roman"/>
                <a:cs typeface="Times New Roman"/>
              </a:rPr>
              <a:t> </a:t>
            </a:r>
            <a:r>
              <a:rPr i="0" spc="-5" dirty="0">
                <a:latin typeface="Times New Roman"/>
                <a:cs typeface="Times New Roman"/>
              </a:rPr>
              <a:t>Algı</a:t>
            </a:r>
            <a:r>
              <a:rPr i="0" spc="-20" dirty="0">
                <a:latin typeface="Times New Roman"/>
                <a:cs typeface="Times New Roman"/>
              </a:rPr>
              <a:t> </a:t>
            </a:r>
            <a:r>
              <a:rPr i="0" spc="-10" dirty="0">
                <a:latin typeface="Times New Roman"/>
                <a:cs typeface="Times New Roman"/>
              </a:rPr>
              <a:t>ve</a:t>
            </a:r>
            <a:r>
              <a:rPr i="0" spc="-15" dirty="0">
                <a:latin typeface="Times New Roman"/>
                <a:cs typeface="Times New Roman"/>
              </a:rPr>
              <a:t> </a:t>
            </a:r>
            <a:r>
              <a:rPr i="0" dirty="0">
                <a:latin typeface="Times New Roman"/>
                <a:cs typeface="Times New Roman"/>
              </a:rPr>
              <a:t>algısal</a:t>
            </a:r>
            <a:r>
              <a:rPr i="0" spc="-15" dirty="0">
                <a:latin typeface="Times New Roman"/>
                <a:cs typeface="Times New Roman"/>
              </a:rPr>
              <a:t> </a:t>
            </a:r>
            <a:r>
              <a:rPr i="0" spc="-10" dirty="0">
                <a:latin typeface="Times New Roman"/>
                <a:cs typeface="Times New Roman"/>
              </a:rPr>
              <a:t>süreçler</a:t>
            </a:r>
          </a:p>
        </p:txBody>
      </p:sp>
      <p:sp>
        <p:nvSpPr>
          <p:cNvPr id="3" name="object 3"/>
          <p:cNvSpPr txBox="1"/>
          <p:nvPr/>
        </p:nvSpPr>
        <p:spPr>
          <a:xfrm>
            <a:off x="917244" y="1564640"/>
            <a:ext cx="10587990" cy="4444807"/>
          </a:xfrm>
          <a:prstGeom prst="rect">
            <a:avLst/>
          </a:prstGeom>
        </p:spPr>
        <p:txBody>
          <a:bodyPr vert="horz" wrap="square" lIns="0" tIns="12700" rIns="0" bIns="0" rtlCol="0">
            <a:spAutoFit/>
          </a:bodyPr>
          <a:lstStyle/>
          <a:p>
            <a:pPr marL="12700" marR="5080">
              <a:lnSpc>
                <a:spcPct val="100000"/>
              </a:lnSpc>
              <a:spcBef>
                <a:spcPts val="100"/>
              </a:spcBef>
            </a:pPr>
            <a:r>
              <a:rPr b="1" dirty="0"/>
              <a:t>Algılama: </a:t>
            </a:r>
            <a:r>
              <a:rPr dirty="0"/>
              <a:t>Duyusal malumatların oluşturduğu karmaşık ve çok boyutlu girdiyi anlamlı  </a:t>
            </a:r>
            <a:r>
              <a:rPr dirty="0" err="1"/>
              <a:t>olarak</a:t>
            </a:r>
            <a:r>
              <a:rPr dirty="0"/>
              <a:t> </a:t>
            </a:r>
            <a:r>
              <a:rPr dirty="0" err="1"/>
              <a:t>yorumlama</a:t>
            </a:r>
            <a:endParaRPr dirty="0"/>
          </a:p>
          <a:p>
            <a:pPr marL="241300" indent="-228600">
              <a:lnSpc>
                <a:spcPct val="100000"/>
              </a:lnSpc>
              <a:buFont typeface="Arial MT"/>
              <a:buChar char="•"/>
              <a:tabLst>
                <a:tab pos="241300" algn="l"/>
              </a:tabLst>
            </a:pPr>
            <a:endParaRPr lang="tr-TR" dirty="0" smtClean="0"/>
          </a:p>
          <a:p>
            <a:pPr marL="241300" indent="-228600">
              <a:lnSpc>
                <a:spcPct val="100000"/>
              </a:lnSpc>
              <a:buFont typeface="Arial MT"/>
              <a:buChar char="•"/>
              <a:tabLst>
                <a:tab pos="241300" algn="l"/>
              </a:tabLst>
            </a:pPr>
            <a:r>
              <a:rPr dirty="0" err="1" smtClean="0"/>
              <a:t>Algı</a:t>
            </a:r>
            <a:r>
              <a:rPr dirty="0"/>
              <a:t>, bir duyumun beyine kopyalanmasından çok daha </a:t>
            </a:r>
            <a:r>
              <a:rPr dirty="0" err="1"/>
              <a:t>fazlasını</a:t>
            </a:r>
            <a:r>
              <a:rPr dirty="0"/>
              <a:t> </a:t>
            </a:r>
            <a:r>
              <a:rPr dirty="0" err="1"/>
              <a:t>içerir</a:t>
            </a:r>
            <a:r>
              <a:rPr dirty="0"/>
              <a:t>…</a:t>
            </a:r>
            <a:endParaRPr lang="tr-TR" dirty="0"/>
          </a:p>
          <a:p>
            <a:pPr marL="241300" indent="-228600">
              <a:lnSpc>
                <a:spcPct val="100000"/>
              </a:lnSpc>
              <a:buFont typeface="Arial MT"/>
              <a:buChar char="•"/>
              <a:tabLst>
                <a:tab pos="241300" algn="l"/>
              </a:tabLst>
            </a:pPr>
            <a:r>
              <a:rPr lang="tr-TR" dirty="0"/>
              <a:t>Algılama duyu organlarımız vasıtasıyla elde ettiğimiz duyumların çeşitli biçimlerde örgütlenip anlam kazanması, yorumlanmasıdır. Ortaya çıkan ürün algıdır. </a:t>
            </a:r>
          </a:p>
          <a:p>
            <a:pPr marL="241300" indent="-228600">
              <a:lnSpc>
                <a:spcPct val="100000"/>
              </a:lnSpc>
              <a:buFont typeface="Arial MT"/>
              <a:buChar char="•"/>
              <a:tabLst>
                <a:tab pos="241300" algn="l"/>
              </a:tabLst>
            </a:pPr>
            <a:r>
              <a:rPr lang="tr-TR" dirty="0"/>
              <a:t>Duyu organları tarafından beyne ulaştırılan bir uyaranın anlamlandırılmasıdır. </a:t>
            </a:r>
            <a:r>
              <a:rPr lang="tr-TR" dirty="0" smtClean="0"/>
              <a:t>Örneğin</a:t>
            </a:r>
            <a:r>
              <a:rPr lang="tr-TR" dirty="0"/>
              <a:t>; bir sesin kulak aracılığıyla sinir sistemleri yardımıyla iç kulağa ve beyne iletilmesi durumudur. </a:t>
            </a:r>
          </a:p>
          <a:p>
            <a:pPr marL="241300" indent="-228600">
              <a:lnSpc>
                <a:spcPct val="100000"/>
              </a:lnSpc>
              <a:buFont typeface="Arial MT"/>
              <a:buChar char="•"/>
              <a:tabLst>
                <a:tab pos="241300" algn="l"/>
              </a:tabLst>
            </a:pPr>
            <a:endParaRPr lang="tr-TR" dirty="0" smtClean="0"/>
          </a:p>
          <a:p>
            <a:pPr marL="12700">
              <a:lnSpc>
                <a:spcPct val="100000"/>
              </a:lnSpc>
              <a:tabLst>
                <a:tab pos="241300" algn="l"/>
              </a:tabLst>
            </a:pPr>
            <a:endParaRPr lang="tr-TR" dirty="0" smtClean="0"/>
          </a:p>
          <a:p>
            <a:pPr marL="241300" indent="-228600">
              <a:lnSpc>
                <a:spcPct val="100000"/>
              </a:lnSpc>
              <a:buFont typeface="Arial MT"/>
              <a:buChar char="•"/>
              <a:tabLst>
                <a:tab pos="241300" algn="l"/>
              </a:tabLst>
            </a:pPr>
            <a:r>
              <a:rPr lang="tr-TR" dirty="0" smtClean="0"/>
              <a:t>Duyum ve Algı arasındaki Farklar</a:t>
            </a:r>
            <a:endParaRPr lang="tr-TR" dirty="0"/>
          </a:p>
          <a:p>
            <a:pPr marL="698500" lvl="1" indent="-228600">
              <a:buFont typeface="Arial MT"/>
              <a:buChar char="•"/>
              <a:tabLst>
                <a:tab pos="241300" algn="l"/>
              </a:tabLst>
            </a:pPr>
            <a:r>
              <a:rPr lang="tr-TR" dirty="0"/>
              <a:t>Duyum basit fizyolojik bir olaydır. Algı ise karmaşık psikolojik bir olaydır. </a:t>
            </a:r>
            <a:endParaRPr lang="tr-TR" dirty="0" smtClean="0"/>
          </a:p>
          <a:p>
            <a:pPr marL="698500" lvl="1" indent="-228600">
              <a:buFont typeface="Arial MT"/>
              <a:buChar char="•"/>
              <a:tabLst>
                <a:tab pos="241300" algn="l"/>
              </a:tabLst>
            </a:pPr>
            <a:r>
              <a:rPr lang="tr-TR" dirty="0" smtClean="0"/>
              <a:t>Duyumda </a:t>
            </a:r>
            <a:r>
              <a:rPr lang="tr-TR" dirty="0"/>
              <a:t>uyarıcılar tek tek değerlendirilir. Algıda ise bir bütün olarak değerlendirilir. </a:t>
            </a:r>
            <a:endParaRPr lang="tr-TR" dirty="0" smtClean="0"/>
          </a:p>
          <a:p>
            <a:pPr marL="698500" lvl="1" indent="-228600">
              <a:buFont typeface="Arial MT"/>
              <a:buChar char="•"/>
              <a:tabLst>
                <a:tab pos="241300" algn="l"/>
              </a:tabLst>
            </a:pPr>
            <a:r>
              <a:rPr lang="tr-TR" dirty="0" smtClean="0"/>
              <a:t>Duyum </a:t>
            </a:r>
            <a:r>
              <a:rPr lang="tr-TR" dirty="0"/>
              <a:t>her bireyde aynı şekilde gerçekleşir. Algı ise bireyden bireye farklılık gösterir.</a:t>
            </a:r>
          </a:p>
          <a:p>
            <a:pPr marL="241300" indent="-228600">
              <a:lnSpc>
                <a:spcPct val="100000"/>
              </a:lnSpc>
              <a:buFont typeface="Arial MT"/>
              <a:buChar char="•"/>
              <a:tabLst>
                <a:tab pos="241300" algn="l"/>
              </a:tabLst>
            </a:pPr>
            <a:endParaRPr lang="tr-TR" dirty="0"/>
          </a:p>
          <a:p>
            <a:pPr marL="241300" indent="-228600">
              <a:lnSpc>
                <a:spcPct val="100000"/>
              </a:lnSpc>
              <a:buFont typeface="Arial MT"/>
              <a:buChar char="•"/>
              <a:tabLst>
                <a:tab pos="241300" algn="l"/>
              </a:tabLst>
            </a:pPr>
            <a:endParaRPr lang="tr-TR" dirty="0"/>
          </a:p>
          <a:p>
            <a:pPr marL="241300" indent="-228600">
              <a:lnSpc>
                <a:spcPct val="100000"/>
              </a:lnSpc>
              <a:buFont typeface="Arial MT"/>
              <a:buChar char="•"/>
              <a:tabLst>
                <a:tab pos="241300" algn="l"/>
              </a:tabLst>
            </a:pPr>
            <a:endParaRPr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91868" y="260604"/>
            <a:ext cx="8424672" cy="3314700"/>
          </a:xfrm>
          <a:prstGeom prst="rect">
            <a:avLst/>
          </a:prstGeom>
        </p:spPr>
      </p:pic>
      <p:sp>
        <p:nvSpPr>
          <p:cNvPr id="3" name="object 3"/>
          <p:cNvSpPr txBox="1"/>
          <p:nvPr/>
        </p:nvSpPr>
        <p:spPr>
          <a:xfrm>
            <a:off x="2059940" y="3820415"/>
            <a:ext cx="8039734" cy="2748829"/>
          </a:xfrm>
          <a:prstGeom prst="rect">
            <a:avLst/>
          </a:prstGeom>
        </p:spPr>
        <p:txBody>
          <a:bodyPr vert="horz" wrap="square" lIns="0" tIns="67945" rIns="0" bIns="0" rtlCol="0">
            <a:spAutoFit/>
          </a:bodyPr>
          <a:lstStyle/>
          <a:p>
            <a:pPr marL="355600" marR="379095" indent="-343535">
              <a:lnSpc>
                <a:spcPts val="3460"/>
              </a:lnSpc>
              <a:spcBef>
                <a:spcPts val="535"/>
              </a:spcBef>
              <a:buFont typeface="Arial MT"/>
              <a:buChar char="•"/>
              <a:tabLst>
                <a:tab pos="355600" algn="l"/>
                <a:tab pos="356235" algn="l"/>
              </a:tabLst>
            </a:pPr>
            <a:r>
              <a:rPr sz="3200" b="1" dirty="0">
                <a:latin typeface="Calibri"/>
                <a:cs typeface="Calibri"/>
              </a:rPr>
              <a:t>Algılama, </a:t>
            </a:r>
            <a:r>
              <a:rPr sz="3200" spc="-5" dirty="0">
                <a:latin typeface="Calibri"/>
                <a:cs typeface="Calibri"/>
              </a:rPr>
              <a:t>Dış </a:t>
            </a:r>
            <a:r>
              <a:rPr sz="3200" spc="-15" dirty="0">
                <a:latin typeface="Calibri"/>
                <a:cs typeface="Calibri"/>
              </a:rPr>
              <a:t>çevremizde </a:t>
            </a:r>
            <a:r>
              <a:rPr sz="3200" spc="-5" dirty="0">
                <a:latin typeface="Calibri"/>
                <a:cs typeface="Calibri"/>
              </a:rPr>
              <a:t>bulunan bütün </a:t>
            </a:r>
            <a:r>
              <a:rPr sz="3200" dirty="0">
                <a:latin typeface="Calibri"/>
                <a:cs typeface="Calibri"/>
              </a:rPr>
              <a:t> </a:t>
            </a:r>
            <a:r>
              <a:rPr sz="3200" spc="-5" dirty="0">
                <a:latin typeface="Calibri"/>
                <a:cs typeface="Calibri"/>
              </a:rPr>
              <a:t>objeleri,</a:t>
            </a:r>
            <a:r>
              <a:rPr sz="3200" spc="-30" dirty="0">
                <a:latin typeface="Calibri"/>
                <a:cs typeface="Calibri"/>
              </a:rPr>
              <a:t> </a:t>
            </a:r>
            <a:r>
              <a:rPr sz="3200" spc="-15" dirty="0">
                <a:latin typeface="Calibri"/>
                <a:cs typeface="Calibri"/>
              </a:rPr>
              <a:t>farklı</a:t>
            </a:r>
            <a:r>
              <a:rPr sz="3200" dirty="0">
                <a:latin typeface="Calibri"/>
                <a:cs typeface="Calibri"/>
              </a:rPr>
              <a:t> </a:t>
            </a:r>
            <a:r>
              <a:rPr sz="3200" spc="-5" dirty="0">
                <a:latin typeface="Calibri"/>
                <a:cs typeface="Calibri"/>
              </a:rPr>
              <a:t>biçimde</a:t>
            </a:r>
            <a:r>
              <a:rPr sz="3200" spc="5" dirty="0">
                <a:latin typeface="Calibri"/>
                <a:cs typeface="Calibri"/>
              </a:rPr>
              <a:t> </a:t>
            </a:r>
            <a:r>
              <a:rPr sz="3200" spc="-20" dirty="0">
                <a:latin typeface="Calibri"/>
                <a:cs typeface="Calibri"/>
              </a:rPr>
              <a:t>ve</a:t>
            </a:r>
            <a:r>
              <a:rPr sz="3200" dirty="0">
                <a:latin typeface="Calibri"/>
                <a:cs typeface="Calibri"/>
              </a:rPr>
              <a:t> </a:t>
            </a:r>
            <a:r>
              <a:rPr sz="3200" spc="-5" dirty="0">
                <a:latin typeface="Calibri"/>
                <a:cs typeface="Calibri"/>
              </a:rPr>
              <a:t>durumda</a:t>
            </a:r>
            <a:r>
              <a:rPr sz="3200" spc="15" dirty="0">
                <a:latin typeface="Calibri"/>
                <a:cs typeface="Calibri"/>
              </a:rPr>
              <a:t> </a:t>
            </a:r>
            <a:r>
              <a:rPr sz="3200" spc="-5" dirty="0">
                <a:latin typeface="Calibri"/>
                <a:cs typeface="Calibri"/>
              </a:rPr>
              <a:t>beş </a:t>
            </a:r>
            <a:r>
              <a:rPr sz="3200" dirty="0">
                <a:latin typeface="Calibri"/>
                <a:cs typeface="Calibri"/>
              </a:rPr>
              <a:t> </a:t>
            </a:r>
            <a:r>
              <a:rPr sz="3200" spc="-15" dirty="0">
                <a:latin typeface="Calibri"/>
                <a:cs typeface="Calibri"/>
              </a:rPr>
              <a:t>duyumuzda</a:t>
            </a:r>
            <a:r>
              <a:rPr sz="3200" spc="35" dirty="0">
                <a:latin typeface="Calibri"/>
                <a:cs typeface="Calibri"/>
              </a:rPr>
              <a:t> </a:t>
            </a:r>
            <a:r>
              <a:rPr sz="3200" spc="-10" dirty="0">
                <a:latin typeface="Calibri"/>
                <a:cs typeface="Calibri"/>
              </a:rPr>
              <a:t>oluşturdukları</a:t>
            </a:r>
            <a:r>
              <a:rPr sz="3200" spc="40" dirty="0">
                <a:latin typeface="Calibri"/>
                <a:cs typeface="Calibri"/>
              </a:rPr>
              <a:t> </a:t>
            </a:r>
            <a:r>
              <a:rPr sz="3200" spc="-5" dirty="0">
                <a:latin typeface="Calibri"/>
                <a:cs typeface="Calibri"/>
              </a:rPr>
              <a:t>izlenimler</a:t>
            </a:r>
            <a:r>
              <a:rPr sz="3200" spc="10" dirty="0">
                <a:latin typeface="Calibri"/>
                <a:cs typeface="Calibri"/>
              </a:rPr>
              <a:t> </a:t>
            </a:r>
            <a:r>
              <a:rPr sz="3200" spc="-15" dirty="0">
                <a:latin typeface="Calibri"/>
                <a:cs typeface="Calibri"/>
              </a:rPr>
              <a:t>ve </a:t>
            </a:r>
            <a:r>
              <a:rPr sz="3200" spc="-5" dirty="0">
                <a:latin typeface="Calibri"/>
                <a:cs typeface="Calibri"/>
              </a:rPr>
              <a:t>sinir</a:t>
            </a:r>
            <a:endParaRPr sz="3200">
              <a:latin typeface="Calibri"/>
              <a:cs typeface="Calibri"/>
            </a:endParaRPr>
          </a:p>
          <a:p>
            <a:pPr marL="355600">
              <a:lnSpc>
                <a:spcPts val="3204"/>
              </a:lnSpc>
            </a:pPr>
            <a:r>
              <a:rPr sz="3200" spc="-15" dirty="0">
                <a:latin typeface="Calibri"/>
                <a:cs typeface="Calibri"/>
              </a:rPr>
              <a:t>sistemimizdeki</a:t>
            </a:r>
            <a:r>
              <a:rPr sz="3200" spc="20" dirty="0">
                <a:latin typeface="Calibri"/>
                <a:cs typeface="Calibri"/>
              </a:rPr>
              <a:t> </a:t>
            </a:r>
            <a:r>
              <a:rPr sz="3200" spc="-5" dirty="0">
                <a:latin typeface="Calibri"/>
                <a:cs typeface="Calibri"/>
              </a:rPr>
              <a:t>örgütlenmelerle </a:t>
            </a:r>
            <a:r>
              <a:rPr sz="3200" spc="-25" dirty="0">
                <a:latin typeface="Calibri"/>
                <a:cs typeface="Calibri"/>
              </a:rPr>
              <a:t>bize</a:t>
            </a:r>
            <a:r>
              <a:rPr sz="3200" dirty="0">
                <a:latin typeface="Calibri"/>
                <a:cs typeface="Calibri"/>
              </a:rPr>
              <a:t> </a:t>
            </a:r>
            <a:r>
              <a:rPr sz="3200" spc="-15" dirty="0">
                <a:latin typeface="Calibri"/>
                <a:cs typeface="Calibri"/>
              </a:rPr>
              <a:t>tanıtan</a:t>
            </a:r>
            <a:r>
              <a:rPr sz="3200" spc="20" dirty="0">
                <a:latin typeface="Calibri"/>
                <a:cs typeface="Calibri"/>
              </a:rPr>
              <a:t> </a:t>
            </a:r>
            <a:r>
              <a:rPr sz="3200" spc="-20" dirty="0">
                <a:latin typeface="Calibri"/>
                <a:cs typeface="Calibri"/>
              </a:rPr>
              <a:t>ve</a:t>
            </a:r>
            <a:endParaRPr sz="3200">
              <a:latin typeface="Calibri"/>
              <a:cs typeface="Calibri"/>
            </a:endParaRPr>
          </a:p>
          <a:p>
            <a:pPr marL="355600" marR="1828800">
              <a:lnSpc>
                <a:spcPts val="3460"/>
              </a:lnSpc>
              <a:spcBef>
                <a:spcPts val="240"/>
              </a:spcBef>
            </a:pPr>
            <a:r>
              <a:rPr sz="3200" spc="-5" dirty="0">
                <a:latin typeface="Calibri"/>
                <a:cs typeface="Calibri"/>
              </a:rPr>
              <a:t>bizi</a:t>
            </a:r>
            <a:r>
              <a:rPr sz="3200" dirty="0">
                <a:latin typeface="Calibri"/>
                <a:cs typeface="Calibri"/>
              </a:rPr>
              <a:t> </a:t>
            </a:r>
            <a:r>
              <a:rPr sz="3200" spc="-5" dirty="0">
                <a:latin typeface="Calibri"/>
                <a:cs typeface="Calibri"/>
              </a:rPr>
              <a:t>bu </a:t>
            </a:r>
            <a:r>
              <a:rPr sz="3200" spc="-25" dirty="0">
                <a:latin typeface="Calibri"/>
                <a:cs typeface="Calibri"/>
              </a:rPr>
              <a:t>konuda</a:t>
            </a:r>
            <a:r>
              <a:rPr sz="3200" spc="-5" dirty="0">
                <a:latin typeface="Calibri"/>
                <a:cs typeface="Calibri"/>
              </a:rPr>
              <a:t> bilinçlendiren</a:t>
            </a:r>
            <a:r>
              <a:rPr sz="3200" spc="10" dirty="0">
                <a:latin typeface="Calibri"/>
                <a:cs typeface="Calibri"/>
              </a:rPr>
              <a:t> </a:t>
            </a:r>
            <a:r>
              <a:rPr sz="3200" dirty="0">
                <a:latin typeface="Calibri"/>
                <a:cs typeface="Calibri"/>
              </a:rPr>
              <a:t>ruhsal </a:t>
            </a:r>
            <a:r>
              <a:rPr sz="3200" spc="-710" dirty="0">
                <a:latin typeface="Calibri"/>
                <a:cs typeface="Calibri"/>
              </a:rPr>
              <a:t> </a:t>
            </a:r>
            <a:r>
              <a:rPr sz="3200" spc="-40" dirty="0">
                <a:latin typeface="Calibri"/>
                <a:cs typeface="Calibri"/>
              </a:rPr>
              <a:t>fonksiyondur.</a:t>
            </a:r>
            <a:endParaRPr sz="3200">
              <a:latin typeface="Calibri"/>
              <a:cs typeface="Calibri"/>
            </a:endParaRPr>
          </a:p>
        </p:txBody>
      </p:sp>
    </p:spTree>
    <p:extLst>
      <p:ext uri="{BB962C8B-B14F-4D97-AF65-F5344CB8AC3E}">
        <p14:creationId xmlns:p14="http://schemas.microsoft.com/office/powerpoint/2010/main" val="31237331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266</TotalTime>
  <Words>1994</Words>
  <Application>Microsoft Office PowerPoint</Application>
  <PresentationFormat>Geniş ekran</PresentationFormat>
  <Paragraphs>236</Paragraphs>
  <Slides>39</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39</vt:i4>
      </vt:variant>
    </vt:vector>
  </HeadingPairs>
  <TitlesOfParts>
    <vt:vector size="44" baseType="lpstr">
      <vt:lpstr>Arial</vt:lpstr>
      <vt:lpstr>Arial MT</vt:lpstr>
      <vt:lpstr>Calibri</vt:lpstr>
      <vt:lpstr>Times New Roman</vt:lpstr>
      <vt:lpstr>Office Theme</vt:lpstr>
      <vt:lpstr>Duyum, algı ve duygular</vt:lpstr>
      <vt:lpstr>Duyumlarımız ve algılarımız deneyimlerimizi nasıl  şekillendirmektedir?</vt:lpstr>
      <vt:lpstr>Dış dünyadan gelen  ham verileri nasıl yorumlarız?</vt:lpstr>
      <vt:lpstr>1. İnsanlarda duyum: Temel kavramlar</vt:lpstr>
      <vt:lpstr>1. İnsanlarda duyum: Temel kavramlar</vt:lpstr>
      <vt:lpstr>1. İnsanlarda duyum: Temel kavramlar</vt:lpstr>
      <vt:lpstr>2. Duyusal sistemler</vt:lpstr>
      <vt:lpstr>3. Algı ve algısal süreçler</vt:lpstr>
      <vt:lpstr>PowerPoint Sunusu</vt:lpstr>
      <vt:lpstr>PowerPoint Sunusu</vt:lpstr>
      <vt:lpstr>3.1. Temel algılama ilkeleri: Algısal örgütlenme</vt:lpstr>
      <vt:lpstr>3.1. Temel algılama ilkeleri: Algısal örgütlenme</vt:lpstr>
      <vt:lpstr>3.2. Temel algılama ilkeleri: Algısal değişmezlikler</vt:lpstr>
      <vt:lpstr>3.2. Temel algılama ilkeleri: Algısal değişmezlikler</vt:lpstr>
      <vt:lpstr>3.2. Temel algılama ilkeleri: Algısal değişmezlikler</vt:lpstr>
      <vt:lpstr>3.2. Temel algılama ilkeleri: Algısal değişmezlikler</vt:lpstr>
      <vt:lpstr>3.3ALGISAL YANILMALAR</vt:lpstr>
      <vt:lpstr>PowerPoint Sunusu</vt:lpstr>
      <vt:lpstr>PowerPoint Sunusu</vt:lpstr>
      <vt:lpstr>PowerPoint Sunusu</vt:lpstr>
      <vt:lpstr>PowerPoint Sunusu</vt:lpstr>
      <vt:lpstr>PowerPoint Sunusu</vt:lpstr>
      <vt:lpstr>PowerPoint Sunusu</vt:lpstr>
      <vt:lpstr>YANILSAMALAR</vt:lpstr>
      <vt:lpstr>3.4. Algılama sürecini etkileyen diğer etmenler</vt:lpstr>
      <vt:lpstr>3.4. Algılama sürecini etkileyen diğer etmenler</vt:lpstr>
      <vt:lpstr>Duygular…</vt:lpstr>
      <vt:lpstr>1. Duygu nasıl tanımlanabilir?</vt:lpstr>
      <vt:lpstr>Duygular sınıflandırılabilir mi?</vt:lpstr>
      <vt:lpstr>2. Duyguların bileşenleri</vt:lpstr>
      <vt:lpstr>3. Duyguların bazı önemli işlevleri</vt:lpstr>
      <vt:lpstr>4. Duygular sınıflandırılabilir mi?</vt:lpstr>
      <vt:lpstr>5. Duygu kuramları</vt:lpstr>
      <vt:lpstr>Duygularımız dost mu düşman mı? Duygulara etkin olarak yaklaşmak mümkün mü?</vt:lpstr>
      <vt:lpstr>Rahatsız edici içsel yaşantılara nasıl yaklaşmaktayız?</vt:lpstr>
      <vt:lpstr>Yaşantısal kaçınmanın gelişimi: Bazı duygularımız bize nasıl düşman oldu?</vt:lpstr>
      <vt:lpstr>Yaşantısal kaçınmanın gelişimi: Bazı duygularımız bize nasıl düşman oldu?</vt:lpstr>
      <vt:lpstr>Duygularımıza etkin olarak yaklaşmanın önemli bir yolu:  Kabul…</vt:lpstr>
      <vt:lpstr>Kabul: Nedir, ne değildir?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Duyum ve algı</dc:title>
  <cp:lastModifiedBy>Emre ÖZDEMİR</cp:lastModifiedBy>
  <cp:revision>18</cp:revision>
  <dcterms:created xsi:type="dcterms:W3CDTF">2023-10-20T07:59:54Z</dcterms:created>
  <dcterms:modified xsi:type="dcterms:W3CDTF">2024-03-25T08:24:16Z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2022-11-07T00:00:00Z</vt:filetime>
  </property>
  <property fmtid="{D5CDD505-2E9C-101B-9397-08002B2CF9AE}" pid="3" name="Creator">
    <vt:lpwstr>Microsoft® PowerPoint® 2016</vt:lpwstr>
  </property>
  <property fmtid="{D5CDD505-2E9C-101B-9397-08002B2CF9AE}" pid="4" name="LastSaved">
    <vt:filetime>2023-10-20T00:00:00Z</vt:filetime>
  </property>
</Properties>
</file>